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</p:sldMasterIdLst>
  <p:notesMasterIdLst>
    <p:notesMasterId r:id="rId5"/>
  </p:notesMasterIdLst>
  <p:handoutMasterIdLst>
    <p:handoutMasterId r:id="rId6"/>
  </p:handoutMasterIdLst>
  <p:sldIdLst>
    <p:sldId id="473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yan Wu" initials="BW" lastIdx="1" clrIdx="3">
    <p:extLst>
      <p:ext uri="{19B8F6BF-5375-455C-9EA6-DF929625EA0E}">
        <p15:presenceInfo xmlns:p15="http://schemas.microsoft.com/office/powerpoint/2012/main" userId="Bryan Wu" providerId="None"/>
      </p:ext>
    </p:extLst>
  </p:cmAuthor>
  <p:cmAuthor id="2" name="Ashley Kirzinger" initials="AK" lastIdx="3" clrIdx="1">
    <p:extLst>
      <p:ext uri="{19B8F6BF-5375-455C-9EA6-DF929625EA0E}">
        <p15:presenceInfo xmlns:p15="http://schemas.microsoft.com/office/powerpoint/2012/main" userId="S-1-5-21-1957994488-602162358-682003330-53147" providerId="AD"/>
      </p:ext>
    </p:extLst>
  </p:cmAuthor>
  <p:cmAuthor id="3" name="Ashley Kirzinger" initials="AK [2]" lastIdx="6" clrIdx="2">
    <p:extLst>
      <p:ext uri="{19B8F6BF-5375-455C-9EA6-DF929625EA0E}">
        <p15:presenceInfo xmlns:p15="http://schemas.microsoft.com/office/powerpoint/2012/main" userId="Ashley Kirzinger" providerId="None"/>
      </p:ext>
    </p:extLst>
  </p:cmAuthor>
  <p:cmAuthor id="4" name="Elise Sugarman" initials="ES" lastIdx="14" clrIdx="4">
    <p:extLst>
      <p:ext uri="{19B8F6BF-5375-455C-9EA6-DF929625EA0E}">
        <p15:presenceInfo xmlns:p15="http://schemas.microsoft.com/office/powerpoint/2012/main" userId="S-1-5-21-1957994488-602162358-682003330-532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997A"/>
    <a:srgbClr val="E05C26"/>
    <a:srgbClr val="133559"/>
    <a:srgbClr val="F7871B"/>
    <a:srgbClr val="667B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1" autoAdjust="0"/>
    <p:restoredTop sz="96395" autoAdjust="0"/>
  </p:normalViewPr>
  <p:slideViewPr>
    <p:cSldViewPr>
      <p:cViewPr varScale="1">
        <p:scale>
          <a:sx n="115" d="100"/>
          <a:sy n="115" d="100"/>
        </p:scale>
        <p:origin x="8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1025660072607033E-2"/>
          <c:y val="0.24728450661950099"/>
          <c:w val="0.96278670445584724"/>
          <c:h val="0.6329973107142611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President Trump and Republicans in Congress are now in control of the government and they are responsible for any problems with it moving forward</c:v>
                </c:pt>
              </c:strCache>
            </c:strRef>
          </c:tx>
          <c:spPr>
            <a:solidFill>
              <a:srgbClr val="E05C26"/>
            </a:solidFill>
            <a:ln w="9525">
              <a:solidFill>
                <a:srgbClr val="000000"/>
              </a:solidFill>
            </a:ln>
          </c:spPr>
          <c:invertIfNegative val="0"/>
          <c:dLbls>
            <c:dLbl>
              <c:idx val="3"/>
              <c:layout>
                <c:manualLayout>
                  <c:x val="-1.3616557734204794E-3"/>
                  <c:y val="2.695216053701972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44-4D6A-9E08-D56CF90F43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0%;0%</c:formatCode>
                <c:ptCount val="5"/>
                <c:pt idx="0">
                  <c:v>-0.56000000000000005</c:v>
                </c:pt>
                <c:pt idx="1">
                  <c:v>-0.62</c:v>
                </c:pt>
                <c:pt idx="2">
                  <c:v>-0.57999999999999996</c:v>
                </c:pt>
                <c:pt idx="4">
                  <c:v>-0.59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44-4D6A-9E08-D56CF90F430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President Obama and Democrats in Congress passed the law and they are responsible for any problems with it moving forward</c:v>
                </c:pt>
              </c:strCache>
            </c:strRef>
          </c:tx>
          <c:spPr>
            <a:solidFill>
              <a:srgbClr val="133559"/>
            </a:solidFill>
            <a:ln>
              <a:solidFill>
                <a:prstClr val="black"/>
              </a:solidFill>
            </a:ln>
          </c:spPr>
          <c:invertIfNegative val="0"/>
          <c:dLbls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844-4D6A-9E08-D56CF90F430F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44-4D6A-9E08-D56CF90F43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0.35</c:v>
                </c:pt>
                <c:pt idx="1">
                  <c:v>0.24</c:v>
                </c:pt>
                <c:pt idx="2">
                  <c:v>0.34</c:v>
                </c:pt>
                <c:pt idx="4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44-4D6A-9E08-D56CF90F4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401353040"/>
        <c:axId val="401348728"/>
      </c:barChart>
      <c:catAx>
        <c:axId val="4013530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401353040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6.767596539547216E-2"/>
          <c:y val="4.9278000421184263E-2"/>
          <c:w val="0.67113079932497544"/>
          <c:h val="0.19114578319512021"/>
        </c:manualLayout>
      </c:layout>
      <c:overlay val="0"/>
      <c:txPr>
        <a:bodyPr/>
        <a:lstStyle/>
        <a:p>
          <a:pPr>
            <a:defRPr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DC63F-C3D2-4E25-8C2E-94551C6F82B6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20739-F4CA-4493-B5FF-A00A448E6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41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50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61" r:id="rId5"/>
    <p:sldLayoutId id="2147483664" r:id="rId6"/>
    <p:sldLayoutId id="2147483665" r:id="rId7"/>
    <p:sldLayoutId id="2147483663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258614"/>
              </p:ext>
            </p:extLst>
          </p:nvPr>
        </p:nvGraphicFramePr>
        <p:xfrm>
          <a:off x="609600" y="1182629"/>
          <a:ext cx="10500360" cy="5370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Neither of these/Someone else is responsible (Vol.), Both are equally responsible (Vol.), and Don’t </a:t>
            </a:r>
            <a:r>
              <a:rPr lang="en-US" sz="1100" dirty="0"/>
              <a:t>know/Refused responses not shown. </a:t>
            </a:r>
            <a:endParaRPr lang="en-US" sz="1100" dirty="0" smtClean="0"/>
          </a:p>
          <a:p>
            <a:r>
              <a:rPr lang="en-US" sz="1100" dirty="0" smtClean="0"/>
              <a:t>SOURCE</a:t>
            </a:r>
            <a:r>
              <a:rPr lang="en-US" sz="1100" dirty="0"/>
              <a:t>: Kaiser Family Foundation Health Tracking Poll (conducted </a:t>
            </a:r>
            <a:r>
              <a:rPr lang="en-US" sz="1100" dirty="0" smtClean="0"/>
              <a:t>June 14-19, 2017)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152400"/>
            <a:ext cx="9128760" cy="914400"/>
          </a:xfrm>
        </p:spPr>
        <p:txBody>
          <a:bodyPr anchor="ctr"/>
          <a:lstStyle/>
          <a:p>
            <a:r>
              <a:rPr lang="en-US" sz="2600" dirty="0" smtClean="0"/>
              <a:t>Majorities Across Parties Say </a:t>
            </a:r>
            <a:r>
              <a:rPr lang="en-US" sz="2600" dirty="0" smtClean="0"/>
              <a:t>Trump </a:t>
            </a:r>
            <a:r>
              <a:rPr lang="en-US" sz="2600" dirty="0" smtClean="0"/>
              <a:t>and Republicans Are Responsible for Any ACA Problems Moving </a:t>
            </a:r>
            <a:r>
              <a:rPr lang="en-US" sz="2600" dirty="0" smtClean="0"/>
              <a:t>Forward</a:t>
            </a:r>
            <a:endParaRPr lang="en-US" sz="2600" dirty="0"/>
          </a:p>
        </p:txBody>
      </p:sp>
      <p:sp>
        <p:nvSpPr>
          <p:cNvPr id="7" name="Title 5"/>
          <p:cNvSpPr txBox="1">
            <a:spLocks/>
          </p:cNvSpPr>
          <p:nvPr/>
        </p:nvSpPr>
        <p:spPr bwMode="auto">
          <a:xfrm>
            <a:off x="91440" y="1102525"/>
            <a:ext cx="80559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latin typeface="Calibri"/>
                <a:ea typeface="+mn-ea"/>
                <a:cs typeface="+mn-cs"/>
              </a:rPr>
              <a:t>Which </a:t>
            </a:r>
            <a:r>
              <a:rPr lang="en-US" sz="1400" b="0" dirty="0">
                <a:latin typeface="Calibri"/>
                <a:ea typeface="+mn-ea"/>
                <a:cs typeface="+mn-cs"/>
              </a:rPr>
              <a:t>comes closer to your view?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" y="3429000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/>
              <a:t>By Political Party ID</a:t>
            </a:r>
            <a:endParaRPr lang="en-US" sz="1400" u="sng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0732" y="5407223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</a:rPr>
              <a:t>Republicans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19" y="2724275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Total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6859" y="4746226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</a:rPr>
              <a:t>Independents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6310" y="4074280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</a:rPr>
              <a:t>Democrats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 flipH="1">
            <a:off x="5859780" y="2413071"/>
            <a:ext cx="45719" cy="3544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80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55846413-6813-402F-8EED-F24FAFEB1DE0}"/>
    </a:ext>
  </a:extLst>
</a:theme>
</file>

<file path=ppt/theme/theme2.xml><?xml version="1.0" encoding="utf-8"?>
<a:theme xmlns:a="http://schemas.openxmlformats.org/drawingml/2006/main" name="Default with figure #">
  <a:themeElements>
    <a:clrScheme name="KFF colors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E134CA96-1627-4A82-A690-7313938D0EE1}"/>
    </a:ext>
  </a:ext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0598852B-4E78-4B5A-B280-85BEE378C35A}" vid="{57167A35-8D45-481A-9620-D4FE7C9DD77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12703</TotalTime>
  <Words>72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Meta Offc Pro</vt:lpstr>
      <vt:lpstr>MetaSerif-Book</vt:lpstr>
      <vt:lpstr>Tahoma</vt:lpstr>
      <vt:lpstr>Default with exhibit #</vt:lpstr>
      <vt:lpstr>Default with figure #</vt:lpstr>
      <vt:lpstr>Title page</vt:lpstr>
      <vt:lpstr>Majorities Across Parties Say Trump and Republicans Are Responsible for Any ACA Problems Moving Forward</vt:lpstr>
    </vt:vector>
  </TitlesOfParts>
  <Company>Henry J. 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Elise Sugarman</dc:creator>
  <cp:lastModifiedBy>Bryan Wu</cp:lastModifiedBy>
  <cp:revision>934</cp:revision>
  <cp:lastPrinted>2017-03-29T21:14:49Z</cp:lastPrinted>
  <dcterms:created xsi:type="dcterms:W3CDTF">2016-11-14T21:23:08Z</dcterms:created>
  <dcterms:modified xsi:type="dcterms:W3CDTF">2017-06-26T17:22:31Z</dcterms:modified>
</cp:coreProperties>
</file>