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8" r:id="rId2"/>
    <p:sldMasterId id="2147483673" r:id="rId3"/>
    <p:sldMasterId id="2147483666" r:id="rId4"/>
  </p:sldMasterIdLst>
  <p:notesMasterIdLst>
    <p:notesMasterId r:id="rId6"/>
  </p:notesMasterIdLst>
  <p:sldIdLst>
    <p:sldId id="28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32" autoAdjust="0"/>
    <p:restoredTop sz="94660"/>
  </p:normalViewPr>
  <p:slideViewPr>
    <p:cSldViewPr>
      <p:cViewPr varScale="1">
        <p:scale>
          <a:sx n="111" d="100"/>
          <a:sy n="111" d="100"/>
        </p:scale>
        <p:origin x="-190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094689085196739"/>
          <c:y val="9.5373252898433208E-2"/>
          <c:w val="0.84582487430035103"/>
          <c:h val="0.8477396592703820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Bronze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</c:dPt>
          <c:dPt>
            <c:idx val="22"/>
            <c:invertIfNegative val="0"/>
            <c:bubble3D val="0"/>
          </c:dPt>
          <c:dPt>
            <c:idx val="48"/>
            <c:invertIfNegative val="0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Min</c:v>
                </c:pt>
                <c:pt idx="2">
                  <c:v>Max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-0.4035670321490939</c:v>
                </c:pt>
                <c:pt idx="1">
                  <c:v>4.3327620332309864E-2</c:v>
                </c:pt>
                <c:pt idx="2">
                  <c:v>0.4304773198932702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Silver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Min</c:v>
                </c:pt>
                <c:pt idx="2">
                  <c:v>Max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-0.45115702479338848</c:v>
                </c:pt>
                <c:pt idx="1">
                  <c:v>2.1226124062177769E-2</c:v>
                </c:pt>
                <c:pt idx="2">
                  <c:v>0.28421052631578947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986240"/>
        <c:axId val="101000320"/>
      </c:barChart>
      <c:catAx>
        <c:axId val="1009862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2400"/>
            </a:pPr>
            <a:endParaRPr lang="en-US"/>
          </a:p>
        </c:txPr>
        <c:crossAx val="101000320"/>
        <c:crosses val="autoZero"/>
        <c:auto val="1"/>
        <c:lblAlgn val="ctr"/>
        <c:lblOffset val="100"/>
        <c:noMultiLvlLbl val="0"/>
      </c:catAx>
      <c:valAx>
        <c:axId val="101000320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10098624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43293816302728283"/>
          <c:y val="2.7249500828123774E-2"/>
          <c:w val="0.22200449784315585"/>
          <c:h val="6.3026271629961786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11/14/2014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4941399"/>
              </p:ext>
            </p:extLst>
          </p:nvPr>
        </p:nvGraphicFramePr>
        <p:xfrm>
          <a:off x="105773" y="685800"/>
          <a:ext cx="8959850" cy="5592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Source: Kaiser Family Foundation analysis of premium data from Healthcare.gov and insurer rate filings to state regulators. For </a:t>
            </a:r>
            <a:r>
              <a:rPr lang="en-US" dirty="0"/>
              <a:t>more information see </a:t>
            </a:r>
            <a:r>
              <a:rPr lang="en-US" dirty="0" smtClean="0"/>
              <a:t> “Analysis </a:t>
            </a:r>
            <a:r>
              <a:rPr lang="en-US" dirty="0"/>
              <a:t>of 2015 Premium Changes in the Affordable Care </a:t>
            </a:r>
            <a:r>
              <a:rPr lang="en-US" dirty="0" smtClean="0"/>
              <a:t>Act’s </a:t>
            </a:r>
            <a:r>
              <a:rPr lang="en-US" dirty="0"/>
              <a:t>Health Insurance </a:t>
            </a:r>
            <a:r>
              <a:rPr lang="en-US" dirty="0" smtClean="0"/>
              <a:t>Marketplaces” Sep 2014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1440" y="91440"/>
            <a:ext cx="8961120" cy="899160"/>
          </a:xfrm>
        </p:spPr>
        <p:txBody>
          <a:bodyPr/>
          <a:lstStyle/>
          <a:p>
            <a:r>
              <a:rPr lang="en-US" dirty="0" smtClean="0"/>
              <a:t>Silver and Bronze Premium Changes from 2014 to 2015</a:t>
            </a:r>
            <a:br>
              <a:rPr lang="en-US" dirty="0" smtClean="0"/>
            </a:br>
            <a:r>
              <a:rPr lang="en-US" sz="1400" b="0" dirty="0" smtClean="0"/>
              <a:t>Percent change in second-lowest silver and lowest-cost bronze plans, by county in 48 states and the District of Columbia</a:t>
            </a:r>
            <a:endParaRPr lang="en-US" sz="3200" b="0" dirty="0"/>
          </a:p>
        </p:txBody>
      </p:sp>
      <p:sp>
        <p:nvSpPr>
          <p:cNvPr id="6" name="TextBox 5"/>
          <p:cNvSpPr txBox="1"/>
          <p:nvPr/>
        </p:nvSpPr>
        <p:spPr>
          <a:xfrm>
            <a:off x="4981910" y="1604939"/>
            <a:ext cx="2039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Meta Offc Pro"/>
              </a:rPr>
              <a:t>Alaska (all counties)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82198" y="2031304"/>
            <a:ext cx="2982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Meta Offc Pro"/>
              </a:rPr>
              <a:t>Western Minnesota counties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43187" y="3166216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alibri" pitchFamily="34" charset="0"/>
                <a:cs typeface="Meta Offc Pro"/>
              </a:rPr>
              <a:t>Average across </a:t>
            </a:r>
          </a:p>
          <a:p>
            <a:pPr algn="ctr"/>
            <a:r>
              <a:rPr lang="en-US" sz="2400" dirty="0" smtClean="0">
                <a:latin typeface="Calibri" pitchFamily="34" charset="0"/>
                <a:cs typeface="Meta Offc Pro"/>
              </a:rPr>
              <a:t>3,126 counties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6000" y="4686689"/>
            <a:ext cx="2575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Meta Offc Pro"/>
              </a:rPr>
              <a:t>Summit County, Colorado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86000" y="5181600"/>
            <a:ext cx="2575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Meta Offc Pro"/>
              </a:rPr>
              <a:t>Summit County, Colorado</a:t>
            </a:r>
          </a:p>
        </p:txBody>
      </p:sp>
    </p:spTree>
    <p:extLst>
      <p:ext uri="{BB962C8B-B14F-4D97-AF65-F5344CB8AC3E}">
        <p14:creationId xmlns:p14="http://schemas.microsoft.com/office/powerpoint/2010/main" val="94484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369</TotalTime>
  <Words>69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Blank</vt:lpstr>
      <vt:lpstr>Default with exhibit #</vt:lpstr>
      <vt:lpstr>Default with figure #</vt:lpstr>
      <vt:lpstr>Title page</vt:lpstr>
      <vt:lpstr>Silver and Bronze Premium Changes from 2014 to 2015 Percent change in second-lowest silver and lowest-cost bronze plans, by county in 48 states and the District of Columbia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Cynthia Cox</dc:creator>
  <cp:lastModifiedBy>Rakesh Singh</cp:lastModifiedBy>
  <cp:revision>20</cp:revision>
  <dcterms:created xsi:type="dcterms:W3CDTF">2014-11-11T00:04:35Z</dcterms:created>
  <dcterms:modified xsi:type="dcterms:W3CDTF">2014-11-15T00:13:46Z</dcterms:modified>
</cp:coreProperties>
</file>