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8" r:id="rId2"/>
    <p:sldMasterId id="2147483673" r:id="rId3"/>
    <p:sldMasterId id="2147483666" r:id="rId4"/>
  </p:sldMasterIdLst>
  <p:notesMasterIdLst>
    <p:notesMasterId r:id="rId6"/>
  </p:notesMasterIdLst>
  <p:sldIdLst>
    <p:sldId id="281" r:id="rId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ie Moss" initials="KM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44D"/>
    <a:srgbClr val="E7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14" autoAdjust="0"/>
  </p:normalViewPr>
  <p:slideViewPr>
    <p:cSldViewPr>
      <p:cViewPr>
        <p:scale>
          <a:sx n="100" d="100"/>
          <a:sy n="100" d="100"/>
        </p:scale>
        <p:origin x="-2040" y="-150"/>
      </p:cViewPr>
      <p:guideLst>
        <p:guide orient="horz" pos="480"/>
        <p:guide pos="4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A4D92E5-9FFA-458A-9BEA-BDF5C2EF3530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3E76084-7007-4F9A-9BF5-85CA96B0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9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786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532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088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407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2347" y="1817601"/>
            <a:ext cx="8223439" cy="1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 i="0">
                <a:latin typeface="Calibri" pitchFamily="34" charset="0"/>
                <a:cs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4467" y="2946400"/>
            <a:ext cx="6391275" cy="884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44467" y="4238484"/>
            <a:ext cx="3352800" cy="284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4" hasCustomPrompt="1"/>
          </p:nvPr>
        </p:nvSpPr>
        <p:spPr>
          <a:xfrm>
            <a:off x="4480280" y="6174160"/>
            <a:ext cx="4416425" cy="53144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Date: January 23, 2013</a:t>
            </a:r>
          </a:p>
          <a:p>
            <a:pPr lvl="0"/>
            <a:r>
              <a:rPr lang="en-US" dirty="0" smtClean="0"/>
              <a:t>Location: Washington D.C.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444467" y="4644232"/>
            <a:ext cx="5984875" cy="8493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Multiple Author Names, Name Last Name, Name </a:t>
            </a:r>
            <a:r>
              <a:rPr lang="en-US" dirty="0" err="1" smtClean="0"/>
              <a:t>lastname</a:t>
            </a:r>
            <a:r>
              <a:rPr lang="en-US" dirty="0" smtClean="0"/>
              <a:t> &amp; name </a:t>
            </a:r>
            <a:r>
              <a:rPr lang="en-US" dirty="0" err="1" smtClean="0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9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4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312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751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97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81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471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577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7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" y="91440"/>
            <a:ext cx="896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itchFamily="34" charset="0"/>
                <a:cs typeface="Meta Offc Pro"/>
              </a:rPr>
              <a:t>Exhibit </a:t>
            </a:r>
            <a:fld id="{0C16F13B-3659-4888-B784-82F22626CC5F}" type="slidenum">
              <a:rPr lang="en-US" sz="1400" b="1" smtClean="0">
                <a:latin typeface="Calibri" pitchFamily="34" charset="0"/>
                <a:cs typeface="Meta Offc Pro"/>
              </a:rPr>
              <a:pPr algn="l"/>
              <a:t>‹#›</a:t>
            </a:fld>
            <a:endParaRPr lang="en-US" sz="1400" b="1" dirty="0" err="1" smtClean="0">
              <a:latin typeface="Calibri" pitchFamily="34" charset="0"/>
              <a:cs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64824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" y="91440"/>
            <a:ext cx="896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itchFamily="34" charset="0"/>
                <a:cs typeface="Meta Offc Pro"/>
              </a:rPr>
              <a:t>Figure </a:t>
            </a:r>
            <a:fld id="{0C16F13B-3659-4888-B784-82F22626CC5F}" type="slidenum">
              <a:rPr lang="en-US" sz="1400" b="1" smtClean="0">
                <a:latin typeface="Calibri" pitchFamily="34" charset="0"/>
                <a:cs typeface="Meta Offc Pro"/>
              </a:rPr>
              <a:pPr algn="l"/>
              <a:t>‹#›</a:t>
            </a:fld>
            <a:endParaRPr lang="en-US" sz="1400" b="1" dirty="0" err="1" smtClean="0">
              <a:latin typeface="Calibri" pitchFamily="34" charset="0"/>
              <a:cs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188278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0541" y="1554480"/>
            <a:ext cx="8682918" cy="4481320"/>
          </a:xfrm>
          <a:prstGeom prst="rect">
            <a:avLst/>
          </a:prstGeom>
          <a:solidFill>
            <a:srgbClr val="0B78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41" y="228600"/>
            <a:ext cx="1087719" cy="109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MetaSerif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1440" y="6400800"/>
            <a:ext cx="8321040" cy="365760"/>
          </a:xfr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US" dirty="0"/>
              <a:t>KFF, The U.S. Department of Defense and Global Health, September 2012.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" y="0"/>
            <a:ext cx="8961120" cy="594360"/>
          </a:xfrm>
        </p:spPr>
        <p:txBody>
          <a:bodyPr/>
          <a:lstStyle/>
          <a:p>
            <a:r>
              <a:rPr lang="en-US" dirty="0" smtClean="0"/>
              <a:t>DoD’s Organizational Involvement in Global Health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6" y="533400"/>
            <a:ext cx="8781649" cy="6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1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with exhibit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Meta Offc Pro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Meta Offc Pro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with figure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Meta Offc Pro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Meta Offc Pro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page">
  <a:themeElements>
    <a:clrScheme name="Default KFF theme colors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ADA07A"/>
      </a:hlink>
      <a:folHlink>
        <a:srgbClr val="CDC6AF"/>
      </a:folHlink>
    </a:clrScheme>
    <a:fontScheme name="Custom 2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23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blank</vt:lpstr>
      <vt:lpstr>Default with exhibit #</vt:lpstr>
      <vt:lpstr>Default with figure #</vt:lpstr>
      <vt:lpstr>Title page</vt:lpstr>
      <vt:lpstr>DoD’s Organizational Involvement in Global Health </vt:lpstr>
    </vt:vector>
  </TitlesOfParts>
  <Company>Kaiser Family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Huang</dc:creator>
  <cp:lastModifiedBy>Rakesh Singh</cp:lastModifiedBy>
  <cp:revision>42</cp:revision>
  <cp:lastPrinted>2013-05-15T20:18:51Z</cp:lastPrinted>
  <dcterms:created xsi:type="dcterms:W3CDTF">2013-04-18T12:37:45Z</dcterms:created>
  <dcterms:modified xsi:type="dcterms:W3CDTF">2014-09-16T23:42:50Z</dcterms:modified>
</cp:coreProperties>
</file>