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1" r:id="rId1"/>
  </p:sldMasterIdLst>
  <p:notesMasterIdLst>
    <p:notesMasterId r:id="rId3"/>
  </p:notesMasterIdLst>
  <p:handoutMasterIdLst>
    <p:handoutMasterId r:id="rId4"/>
  </p:handoutMasterIdLst>
  <p:sldIdLst>
    <p:sldId id="819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7871B"/>
    <a:srgbClr val="B5B8C9"/>
    <a:srgbClr val="747894"/>
    <a:srgbClr val="06244D"/>
    <a:srgbClr val="DDDCE3"/>
    <a:srgbClr val="C0C0C0"/>
    <a:srgbClr val="FCB460"/>
    <a:srgbClr val="FED3A5"/>
    <a:srgbClr val="465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15" autoAdjust="0"/>
    <p:restoredTop sz="94712" autoAdjust="0"/>
  </p:normalViewPr>
  <p:slideViewPr>
    <p:cSldViewPr snapToGrid="0">
      <p:cViewPr>
        <p:scale>
          <a:sx n="100" d="100"/>
          <a:sy n="100" d="100"/>
        </p:scale>
        <p:origin x="-2040" y="-324"/>
      </p:cViewPr>
      <p:guideLst>
        <p:guide orient="horz" pos="2160"/>
        <p:guide orient="horz" pos="1133"/>
        <p:guide pos="2880"/>
        <p:guide pos="5343"/>
        <p:guide pos="4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193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031674637410222E-2"/>
          <c:y val="0.21671377170568912"/>
          <c:w val="0.92999525661701921"/>
          <c:h val="0.40163007769724146"/>
        </c:manualLayout>
      </c:layout>
      <c:areaChart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Unfavorable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2"/>
              </a:solidFill>
              <a:prstDash val="solid"/>
            </a:ln>
          </c:spPr>
          <c:cat>
            <c:multiLvlStrRef>
              <c:f>Sheet1!$A$2:$B$53</c:f>
              <c:multiLvlStrCache>
                <c:ptCount val="52"/>
                <c:lvl>
                  <c:pt idx="0">
                    <c:v>Apr</c:v>
                  </c:pt>
                  <c:pt idx="1">
                    <c:v>May</c:v>
                  </c:pt>
                  <c:pt idx="2">
                    <c:v>Jun</c:v>
                  </c:pt>
                  <c:pt idx="3">
                    <c:v>Jul</c:v>
                  </c:pt>
                  <c:pt idx="4">
                    <c:v>Aug</c:v>
                  </c:pt>
                  <c:pt idx="5">
                    <c:v>Sep</c:v>
                  </c:pt>
                  <c:pt idx="6">
                    <c:v>Oct</c:v>
                  </c:pt>
                  <c:pt idx="7">
                    <c:v>Nov</c:v>
                  </c:pt>
                  <c:pt idx="8">
                    <c:v>Dec</c:v>
                  </c:pt>
                  <c:pt idx="9">
                    <c:v>Jan</c:v>
                  </c:pt>
                  <c:pt idx="10">
                    <c:v>Feb</c:v>
                  </c:pt>
                  <c:pt idx="11">
                    <c:v>Mar</c:v>
                  </c:pt>
                  <c:pt idx="12">
                    <c:v>Apr</c:v>
                  </c:pt>
                  <c:pt idx="13">
                    <c:v>May</c:v>
                  </c:pt>
                  <c:pt idx="14">
                    <c:v>Jun</c:v>
                  </c:pt>
                  <c:pt idx="15">
                    <c:v>Jul</c:v>
                  </c:pt>
                  <c:pt idx="16">
                    <c:v>Aug</c:v>
                  </c:pt>
                  <c:pt idx="17">
                    <c:v>Sep</c:v>
                  </c:pt>
                  <c:pt idx="18">
                    <c:v>Oct</c:v>
                  </c:pt>
                  <c:pt idx="19">
                    <c:v>Nov</c:v>
                  </c:pt>
                  <c:pt idx="20">
                    <c:v>Dec</c:v>
                  </c:pt>
                  <c:pt idx="21">
                    <c:v>Jan</c:v>
                  </c:pt>
                  <c:pt idx="22">
                    <c:v>Feb</c:v>
                  </c:pt>
                  <c:pt idx="23">
                    <c:v>Mar</c:v>
                  </c:pt>
                  <c:pt idx="24">
                    <c:v>Apr</c:v>
                  </c:pt>
                  <c:pt idx="25">
                    <c:v>May</c:v>
                  </c:pt>
                  <c:pt idx="26">
                    <c:v>Jun</c:v>
                  </c:pt>
                  <c:pt idx="27">
                    <c:v>Jul</c:v>
                  </c:pt>
                  <c:pt idx="28">
                    <c:v>Aug</c:v>
                  </c:pt>
                  <c:pt idx="29">
                    <c:v>Sep</c:v>
                  </c:pt>
                  <c:pt idx="30">
                    <c:v>Oct</c:v>
                  </c:pt>
                  <c:pt idx="31">
                    <c:v>Nov</c:v>
                  </c:pt>
                  <c:pt idx="32">
                    <c:v>Dec</c:v>
                  </c:pt>
                  <c:pt idx="33">
                    <c:v>Jan</c:v>
                  </c:pt>
                  <c:pt idx="34">
                    <c:v>Feb</c:v>
                  </c:pt>
                  <c:pt idx="35">
                    <c:v>Mar</c:v>
                  </c:pt>
                  <c:pt idx="36">
                    <c:v>Apr</c:v>
                  </c:pt>
                  <c:pt idx="37">
                    <c:v>May</c:v>
                  </c:pt>
                  <c:pt idx="38">
                    <c:v>Jun</c:v>
                  </c:pt>
                  <c:pt idx="39">
                    <c:v>Jul</c:v>
                  </c:pt>
                  <c:pt idx="40">
                    <c:v>Aug</c:v>
                  </c:pt>
                  <c:pt idx="41">
                    <c:v>Sep</c:v>
                  </c:pt>
                  <c:pt idx="42">
                    <c:v>Oct</c:v>
                  </c:pt>
                  <c:pt idx="43">
                    <c:v>Nov</c:v>
                  </c:pt>
                  <c:pt idx="44">
                    <c:v>Dec</c:v>
                  </c:pt>
                  <c:pt idx="45">
                    <c:v>Jan</c:v>
                  </c:pt>
                  <c:pt idx="46">
                    <c:v>Feb</c:v>
                  </c:pt>
                  <c:pt idx="47">
                    <c:v>Mar</c:v>
                  </c:pt>
                  <c:pt idx="48">
                    <c:v>Apr</c:v>
                  </c:pt>
                  <c:pt idx="49">
                    <c:v>May</c:v>
                  </c:pt>
                  <c:pt idx="50">
                    <c:v>Jun</c:v>
                  </c:pt>
                  <c:pt idx="51">
                    <c:v>Jul</c:v>
                  </c:pt>
                </c:lvl>
                <c:lvl>
                  <c:pt idx="0">
                    <c:v>2010</c:v>
                  </c:pt>
                  <c:pt idx="9">
                    <c:v>2011</c:v>
                  </c:pt>
                  <c:pt idx="21">
                    <c:v>2012</c:v>
                  </c:pt>
                  <c:pt idx="33">
                    <c:v>2013</c:v>
                  </c:pt>
                  <c:pt idx="45">
                    <c:v>2014</c:v>
                  </c:pt>
                </c:lvl>
              </c:multiLvlStrCache>
            </c:multiLvlStrRef>
          </c:cat>
          <c:val>
            <c:numRef>
              <c:f>Sheet1!$C$2:$C$53</c:f>
              <c:numCache>
                <c:formatCode>General</c:formatCode>
                <c:ptCount val="52"/>
                <c:pt idx="0">
                  <c:v>13</c:v>
                </c:pt>
                <c:pt idx="1">
                  <c:v>14</c:v>
                </c:pt>
                <c:pt idx="2">
                  <c:v>19</c:v>
                </c:pt>
                <c:pt idx="3">
                  <c:v>15</c:v>
                </c:pt>
                <c:pt idx="4">
                  <c:v>17</c:v>
                </c:pt>
                <c:pt idx="5">
                  <c:v>13</c:v>
                </c:pt>
                <c:pt idx="6">
                  <c:v>18</c:v>
                </c:pt>
                <c:pt idx="7">
                  <c:v>13</c:v>
                </c:pt>
                <c:pt idx="8">
                  <c:v>16</c:v>
                </c:pt>
                <c:pt idx="9">
                  <c:v>17</c:v>
                </c:pt>
                <c:pt idx="10">
                  <c:v>26</c:v>
                </c:pt>
                <c:pt idx="11">
                  <c:v>16</c:v>
                </c:pt>
                <c:pt idx="12">
                  <c:v>17</c:v>
                </c:pt>
                <c:pt idx="13">
                  <c:v>15</c:v>
                </c:pt>
                <c:pt idx="14">
                  <c:v>21</c:v>
                </c:pt>
                <c:pt idx="15">
                  <c:v>20</c:v>
                </c:pt>
                <c:pt idx="16">
                  <c:v>27</c:v>
                </c:pt>
                <c:pt idx="17">
                  <c:v>18</c:v>
                </c:pt>
                <c:pt idx="18">
                  <c:v>31</c:v>
                </c:pt>
                <c:pt idx="19">
                  <c:v>21</c:v>
                </c:pt>
                <c:pt idx="20">
                  <c:v>20</c:v>
                </c:pt>
                <c:pt idx="21">
                  <c:v>19</c:v>
                </c:pt>
                <c:pt idx="22">
                  <c:v>18</c:v>
                </c:pt>
                <c:pt idx="23">
                  <c:v>12</c:v>
                </c:pt>
                <c:pt idx="24">
                  <c:v>14</c:v>
                </c:pt>
                <c:pt idx="25">
                  <c:v>18</c:v>
                </c:pt>
                <c:pt idx="26">
                  <c:v>13</c:v>
                </c:pt>
                <c:pt idx="27">
                  <c:v>15</c:v>
                </c:pt>
                <c:pt idx="28">
                  <c:v>18</c:v>
                </c:pt>
                <c:pt idx="29">
                  <c:v>15</c:v>
                </c:pt>
                <c:pt idx="30">
                  <c:v>15</c:v>
                </c:pt>
                <c:pt idx="31">
                  <c:v>14</c:v>
                </c:pt>
                <c:pt idx="32">
                  <c:v>14.666666666666666</c:v>
                </c:pt>
                <c:pt idx="33">
                  <c:v>15.333333333333332</c:v>
                </c:pt>
                <c:pt idx="34">
                  <c:v>16</c:v>
                </c:pt>
                <c:pt idx="35">
                  <c:v>18</c:v>
                </c:pt>
                <c:pt idx="36">
                  <c:v>18</c:v>
                </c:pt>
                <c:pt idx="37">
                  <c:v>17.5</c:v>
                </c:pt>
                <c:pt idx="38">
                  <c:v>17</c:v>
                </c:pt>
                <c:pt idx="39">
                  <c:v>18</c:v>
                </c:pt>
                <c:pt idx="40">
                  <c:v>19</c:v>
                </c:pt>
                <c:pt idx="41">
                  <c:v>15</c:v>
                </c:pt>
                <c:pt idx="42">
                  <c:v>16</c:v>
                </c:pt>
                <c:pt idx="43">
                  <c:v>24</c:v>
                </c:pt>
                <c:pt idx="44">
                  <c:v>13</c:v>
                </c:pt>
                <c:pt idx="45">
                  <c:v>26</c:v>
                </c:pt>
                <c:pt idx="46">
                  <c:v>21</c:v>
                </c:pt>
                <c:pt idx="47">
                  <c:v>18</c:v>
                </c:pt>
                <c:pt idx="48">
                  <c:v>17</c:v>
                </c:pt>
                <c:pt idx="49">
                  <c:v>21</c:v>
                </c:pt>
                <c:pt idx="50">
                  <c:v>19</c:v>
                </c:pt>
                <c:pt idx="51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 Favorable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cat>
            <c:multiLvlStrRef>
              <c:f>Sheet1!$A$2:$B$53</c:f>
              <c:multiLvlStrCache>
                <c:ptCount val="52"/>
                <c:lvl>
                  <c:pt idx="0">
                    <c:v>Apr</c:v>
                  </c:pt>
                  <c:pt idx="1">
                    <c:v>May</c:v>
                  </c:pt>
                  <c:pt idx="2">
                    <c:v>Jun</c:v>
                  </c:pt>
                  <c:pt idx="3">
                    <c:v>Jul</c:v>
                  </c:pt>
                  <c:pt idx="4">
                    <c:v>Aug</c:v>
                  </c:pt>
                  <c:pt idx="5">
                    <c:v>Sep</c:v>
                  </c:pt>
                  <c:pt idx="6">
                    <c:v>Oct</c:v>
                  </c:pt>
                  <c:pt idx="7">
                    <c:v>Nov</c:v>
                  </c:pt>
                  <c:pt idx="8">
                    <c:v>Dec</c:v>
                  </c:pt>
                  <c:pt idx="9">
                    <c:v>Jan</c:v>
                  </c:pt>
                  <c:pt idx="10">
                    <c:v>Feb</c:v>
                  </c:pt>
                  <c:pt idx="11">
                    <c:v>Mar</c:v>
                  </c:pt>
                  <c:pt idx="12">
                    <c:v>Apr</c:v>
                  </c:pt>
                  <c:pt idx="13">
                    <c:v>May</c:v>
                  </c:pt>
                  <c:pt idx="14">
                    <c:v>Jun</c:v>
                  </c:pt>
                  <c:pt idx="15">
                    <c:v>Jul</c:v>
                  </c:pt>
                  <c:pt idx="16">
                    <c:v>Aug</c:v>
                  </c:pt>
                  <c:pt idx="17">
                    <c:v>Sep</c:v>
                  </c:pt>
                  <c:pt idx="18">
                    <c:v>Oct</c:v>
                  </c:pt>
                  <c:pt idx="19">
                    <c:v>Nov</c:v>
                  </c:pt>
                  <c:pt idx="20">
                    <c:v>Dec</c:v>
                  </c:pt>
                  <c:pt idx="21">
                    <c:v>Jan</c:v>
                  </c:pt>
                  <c:pt idx="22">
                    <c:v>Feb</c:v>
                  </c:pt>
                  <c:pt idx="23">
                    <c:v>Mar</c:v>
                  </c:pt>
                  <c:pt idx="24">
                    <c:v>Apr</c:v>
                  </c:pt>
                  <c:pt idx="25">
                    <c:v>May</c:v>
                  </c:pt>
                  <c:pt idx="26">
                    <c:v>Jun</c:v>
                  </c:pt>
                  <c:pt idx="27">
                    <c:v>Jul</c:v>
                  </c:pt>
                  <c:pt idx="28">
                    <c:v>Aug</c:v>
                  </c:pt>
                  <c:pt idx="29">
                    <c:v>Sep</c:v>
                  </c:pt>
                  <c:pt idx="30">
                    <c:v>Oct</c:v>
                  </c:pt>
                  <c:pt idx="31">
                    <c:v>Nov</c:v>
                  </c:pt>
                  <c:pt idx="32">
                    <c:v>Dec</c:v>
                  </c:pt>
                  <c:pt idx="33">
                    <c:v>Jan</c:v>
                  </c:pt>
                  <c:pt idx="34">
                    <c:v>Feb</c:v>
                  </c:pt>
                  <c:pt idx="35">
                    <c:v>Mar</c:v>
                  </c:pt>
                  <c:pt idx="36">
                    <c:v>Apr</c:v>
                  </c:pt>
                  <c:pt idx="37">
                    <c:v>May</c:v>
                  </c:pt>
                  <c:pt idx="38">
                    <c:v>Jun</c:v>
                  </c:pt>
                  <c:pt idx="39">
                    <c:v>Jul</c:v>
                  </c:pt>
                  <c:pt idx="40">
                    <c:v>Aug</c:v>
                  </c:pt>
                  <c:pt idx="41">
                    <c:v>Sep</c:v>
                  </c:pt>
                  <c:pt idx="42">
                    <c:v>Oct</c:v>
                  </c:pt>
                  <c:pt idx="43">
                    <c:v>Nov</c:v>
                  </c:pt>
                  <c:pt idx="44">
                    <c:v>Dec</c:v>
                  </c:pt>
                  <c:pt idx="45">
                    <c:v>Jan</c:v>
                  </c:pt>
                  <c:pt idx="46">
                    <c:v>Feb</c:v>
                  </c:pt>
                  <c:pt idx="47">
                    <c:v>Mar</c:v>
                  </c:pt>
                  <c:pt idx="48">
                    <c:v>Apr</c:v>
                  </c:pt>
                  <c:pt idx="49">
                    <c:v>May</c:v>
                  </c:pt>
                  <c:pt idx="50">
                    <c:v>Jun</c:v>
                  </c:pt>
                  <c:pt idx="51">
                    <c:v>Jul</c:v>
                  </c:pt>
                </c:lvl>
                <c:lvl>
                  <c:pt idx="0">
                    <c:v>2010</c:v>
                  </c:pt>
                  <c:pt idx="9">
                    <c:v>2011</c:v>
                  </c:pt>
                  <c:pt idx="21">
                    <c:v>2012</c:v>
                  </c:pt>
                  <c:pt idx="33">
                    <c:v>2013</c:v>
                  </c:pt>
                  <c:pt idx="45">
                    <c:v>2014</c:v>
                  </c:pt>
                </c:lvl>
              </c:multiLvlStrCache>
            </c:multiLvlStrRef>
          </c:cat>
          <c:val>
            <c:numRef>
              <c:f>Sheet1!$D$2:$D$53</c:f>
              <c:numCache>
                <c:formatCode>General</c:formatCode>
                <c:ptCount val="52"/>
                <c:pt idx="0">
                  <c:v>78</c:v>
                </c:pt>
                <c:pt idx="1">
                  <c:v>72</c:v>
                </c:pt>
                <c:pt idx="2">
                  <c:v>69</c:v>
                </c:pt>
                <c:pt idx="3">
                  <c:v>73</c:v>
                </c:pt>
                <c:pt idx="4">
                  <c:v>68</c:v>
                </c:pt>
                <c:pt idx="5">
                  <c:v>75</c:v>
                </c:pt>
                <c:pt idx="6">
                  <c:v>69</c:v>
                </c:pt>
                <c:pt idx="7">
                  <c:v>68</c:v>
                </c:pt>
                <c:pt idx="8">
                  <c:v>69</c:v>
                </c:pt>
                <c:pt idx="9">
                  <c:v>73</c:v>
                </c:pt>
                <c:pt idx="10">
                  <c:v>66</c:v>
                </c:pt>
                <c:pt idx="11">
                  <c:v>71</c:v>
                </c:pt>
                <c:pt idx="12">
                  <c:v>64</c:v>
                </c:pt>
                <c:pt idx="13">
                  <c:v>72</c:v>
                </c:pt>
                <c:pt idx="14">
                  <c:v>65</c:v>
                </c:pt>
                <c:pt idx="15">
                  <c:v>64</c:v>
                </c:pt>
                <c:pt idx="16">
                  <c:v>60</c:v>
                </c:pt>
                <c:pt idx="17">
                  <c:v>65</c:v>
                </c:pt>
                <c:pt idx="18">
                  <c:v>52</c:v>
                </c:pt>
                <c:pt idx="19">
                  <c:v>62</c:v>
                </c:pt>
                <c:pt idx="20">
                  <c:v>64</c:v>
                </c:pt>
                <c:pt idx="21">
                  <c:v>62</c:v>
                </c:pt>
                <c:pt idx="22">
                  <c:v>64</c:v>
                </c:pt>
                <c:pt idx="23">
                  <c:v>66</c:v>
                </c:pt>
                <c:pt idx="24">
                  <c:v>70</c:v>
                </c:pt>
                <c:pt idx="25">
                  <c:v>62</c:v>
                </c:pt>
                <c:pt idx="26">
                  <c:v>71</c:v>
                </c:pt>
                <c:pt idx="27">
                  <c:v>69</c:v>
                </c:pt>
                <c:pt idx="28">
                  <c:v>64</c:v>
                </c:pt>
                <c:pt idx="29">
                  <c:v>72</c:v>
                </c:pt>
                <c:pt idx="30">
                  <c:v>64</c:v>
                </c:pt>
                <c:pt idx="31">
                  <c:v>72</c:v>
                </c:pt>
                <c:pt idx="32" formatCode="0%">
                  <c:v>72</c:v>
                </c:pt>
                <c:pt idx="33">
                  <c:v>64.5</c:v>
                </c:pt>
                <c:pt idx="34">
                  <c:v>56.999999999999993</c:v>
                </c:pt>
                <c:pt idx="35">
                  <c:v>57.999999999999993</c:v>
                </c:pt>
                <c:pt idx="36">
                  <c:v>56.999999999999993</c:v>
                </c:pt>
                <c:pt idx="37">
                  <c:v>57.5</c:v>
                </c:pt>
                <c:pt idx="38">
                  <c:v>57.999999999999993</c:v>
                </c:pt>
                <c:pt idx="39" formatCode="0%">
                  <c:v>58.5</c:v>
                </c:pt>
                <c:pt idx="40">
                  <c:v>59</c:v>
                </c:pt>
                <c:pt idx="41">
                  <c:v>67</c:v>
                </c:pt>
                <c:pt idx="42">
                  <c:v>70</c:v>
                </c:pt>
                <c:pt idx="43">
                  <c:v>55.000000000000007</c:v>
                </c:pt>
                <c:pt idx="44">
                  <c:v>68</c:v>
                </c:pt>
                <c:pt idx="45">
                  <c:v>58</c:v>
                </c:pt>
                <c:pt idx="46">
                  <c:v>59</c:v>
                </c:pt>
                <c:pt idx="47">
                  <c:v>66</c:v>
                </c:pt>
                <c:pt idx="48">
                  <c:v>68</c:v>
                </c:pt>
                <c:pt idx="49">
                  <c:v>64</c:v>
                </c:pt>
                <c:pt idx="50">
                  <c:v>66</c:v>
                </c:pt>
                <c:pt idx="51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591744"/>
        <c:axId val="93578368"/>
      </c:areaChart>
      <c:catAx>
        <c:axId val="88591744"/>
        <c:scaling>
          <c:orientation val="minMax"/>
        </c:scaling>
        <c:delete val="1"/>
        <c:axPos val="b"/>
        <c:majorTickMark val="none"/>
        <c:minorTickMark val="none"/>
        <c:tickLblPos val="nextTo"/>
        <c:crossAx val="93578368"/>
        <c:crosses val="autoZero"/>
        <c:auto val="1"/>
        <c:lblAlgn val="ctr"/>
        <c:lblOffset val="100"/>
        <c:noMultiLvlLbl val="0"/>
      </c:catAx>
      <c:valAx>
        <c:axId val="93578368"/>
        <c:scaling>
          <c:orientation val="minMax"/>
          <c:max val="100"/>
          <c:min val="0"/>
        </c:scaling>
        <c:delete val="0"/>
        <c:axPos val="l"/>
        <c:numFmt formatCode="0&quot;%&quot;" sourceLinked="0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050"/>
            </a:pPr>
            <a:endParaRPr lang="en-US"/>
          </a:p>
        </c:txPr>
        <c:crossAx val="88591744"/>
        <c:crosses val="autoZero"/>
        <c:crossBetween val="midCat"/>
        <c:majorUnit val="20"/>
      </c:valAx>
    </c:plotArea>
    <c:legend>
      <c:legendPos val="t"/>
      <c:layout>
        <c:manualLayout>
          <c:xMode val="edge"/>
          <c:yMode val="edge"/>
          <c:x val="0.32050938352762598"/>
          <c:y val="1.7361074898750238E-2"/>
          <c:w val="0.39995100364403424"/>
          <c:h val="0.1637214719021049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866543524724184E-2"/>
          <c:y val="9.7425029318143744E-2"/>
          <c:w val="0.92999525661701921"/>
          <c:h val="0.68690121181660801"/>
        </c:manualLayout>
      </c:layout>
      <c:areaChart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Independents Unfavorable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  <a:prstDash val="solid"/>
            </a:ln>
          </c:spPr>
          <c:cat>
            <c:multiLvlStrRef>
              <c:f>Sheet1!$A$2:$B$41</c:f>
              <c:multiLvlStrCache>
                <c:ptCount val="40"/>
                <c:lvl>
                  <c:pt idx="0">
                    <c:v>Apr</c:v>
                  </c:pt>
                  <c:pt idx="1">
                    <c:v>May</c:v>
                  </c:pt>
                  <c:pt idx="2">
                    <c:v>Jun</c:v>
                  </c:pt>
                  <c:pt idx="3">
                    <c:v>Jul</c:v>
                  </c:pt>
                  <c:pt idx="4">
                    <c:v>Aug</c:v>
                  </c:pt>
                  <c:pt idx="5">
                    <c:v>Sep</c:v>
                  </c:pt>
                  <c:pt idx="6">
                    <c:v>Oct</c:v>
                  </c:pt>
                  <c:pt idx="7">
                    <c:v>Nov</c:v>
                  </c:pt>
                  <c:pt idx="8">
                    <c:v>Dec</c:v>
                  </c:pt>
                  <c:pt idx="9">
                    <c:v>Jan</c:v>
                  </c:pt>
                  <c:pt idx="10">
                    <c:v>Feb</c:v>
                  </c:pt>
                  <c:pt idx="11">
                    <c:v>Mar</c:v>
                  </c:pt>
                  <c:pt idx="12">
                    <c:v>Apr</c:v>
                  </c:pt>
                  <c:pt idx="13">
                    <c:v>May</c:v>
                  </c:pt>
                  <c:pt idx="14">
                    <c:v>Jun</c:v>
                  </c:pt>
                  <c:pt idx="15">
                    <c:v>Jul</c:v>
                  </c:pt>
                  <c:pt idx="16">
                    <c:v>Aug</c:v>
                  </c:pt>
                  <c:pt idx="17">
                    <c:v>Sep</c:v>
                  </c:pt>
                  <c:pt idx="18">
                    <c:v>Oct</c:v>
                  </c:pt>
                  <c:pt idx="19">
                    <c:v>Nov</c:v>
                  </c:pt>
                  <c:pt idx="20">
                    <c:v>Dec</c:v>
                  </c:pt>
                  <c:pt idx="21">
                    <c:v>Jan</c:v>
                  </c:pt>
                  <c:pt idx="22">
                    <c:v>Feb</c:v>
                  </c:pt>
                  <c:pt idx="23">
                    <c:v>Mar</c:v>
                  </c:pt>
                  <c:pt idx="24">
                    <c:v>Apr</c:v>
                  </c:pt>
                  <c:pt idx="25">
                    <c:v>May</c:v>
                  </c:pt>
                  <c:pt idx="26">
                    <c:v>Jun</c:v>
                  </c:pt>
                  <c:pt idx="27">
                    <c:v>Jul</c:v>
                  </c:pt>
                  <c:pt idx="28">
                    <c:v>Aug</c:v>
                  </c:pt>
                  <c:pt idx="29">
                    <c:v>Sep</c:v>
                  </c:pt>
                  <c:pt idx="30">
                    <c:v>Oct</c:v>
                  </c:pt>
                  <c:pt idx="31">
                    <c:v>Nov</c:v>
                  </c:pt>
                  <c:pt idx="32">
                    <c:v>Dec</c:v>
                  </c:pt>
                  <c:pt idx="33">
                    <c:v>Jan</c:v>
                  </c:pt>
                  <c:pt idx="34">
                    <c:v>Feb</c:v>
                  </c:pt>
                  <c:pt idx="35">
                    <c:v>Mar</c:v>
                  </c:pt>
                  <c:pt idx="36">
                    <c:v>Apr</c:v>
                  </c:pt>
                  <c:pt idx="37">
                    <c:v>May</c:v>
                  </c:pt>
                  <c:pt idx="38">
                    <c:v>Jun</c:v>
                  </c:pt>
                  <c:pt idx="39">
                    <c:v>Jul</c:v>
                  </c:pt>
                </c:lvl>
                <c:lvl>
                  <c:pt idx="0">
                    <c:v>2010</c:v>
                  </c:pt>
                  <c:pt idx="9">
                    <c:v>2011</c:v>
                  </c:pt>
                  <c:pt idx="21">
                    <c:v>2012</c:v>
                  </c:pt>
                  <c:pt idx="33">
                    <c:v>2013</c:v>
                  </c:pt>
                </c:lvl>
              </c:multiLvlStrCache>
            </c:multiLvlStrRef>
          </c:cat>
          <c:val>
            <c:numRef>
              <c:f>Sheet1!$C$2:$C$41</c:f>
              <c:numCache>
                <c:formatCode>General</c:formatCode>
                <c:ptCount val="40"/>
                <c:pt idx="0">
                  <c:v>46</c:v>
                </c:pt>
                <c:pt idx="1">
                  <c:v>49</c:v>
                </c:pt>
                <c:pt idx="2">
                  <c:v>41</c:v>
                </c:pt>
                <c:pt idx="3">
                  <c:v>37</c:v>
                </c:pt>
                <c:pt idx="4">
                  <c:v>48</c:v>
                </c:pt>
                <c:pt idx="5">
                  <c:v>45</c:v>
                </c:pt>
                <c:pt idx="6">
                  <c:v>49</c:v>
                </c:pt>
                <c:pt idx="7">
                  <c:v>44</c:v>
                </c:pt>
                <c:pt idx="8">
                  <c:v>41</c:v>
                </c:pt>
                <c:pt idx="9">
                  <c:v>57</c:v>
                </c:pt>
                <c:pt idx="10">
                  <c:v>47</c:v>
                </c:pt>
                <c:pt idx="11">
                  <c:v>49</c:v>
                </c:pt>
                <c:pt idx="12">
                  <c:v>44</c:v>
                </c:pt>
                <c:pt idx="13">
                  <c:v>49</c:v>
                </c:pt>
                <c:pt idx="14">
                  <c:v>53</c:v>
                </c:pt>
                <c:pt idx="15">
                  <c:v>49</c:v>
                </c:pt>
                <c:pt idx="16">
                  <c:v>48</c:v>
                </c:pt>
                <c:pt idx="17">
                  <c:v>48</c:v>
                </c:pt>
                <c:pt idx="18">
                  <c:v>52</c:v>
                </c:pt>
                <c:pt idx="19">
                  <c:v>47</c:v>
                </c:pt>
                <c:pt idx="20">
                  <c:v>50</c:v>
                </c:pt>
                <c:pt idx="21">
                  <c:v>51</c:v>
                </c:pt>
                <c:pt idx="22">
                  <c:v>39</c:v>
                </c:pt>
                <c:pt idx="23">
                  <c:v>42</c:v>
                </c:pt>
                <c:pt idx="24">
                  <c:v>47</c:v>
                </c:pt>
                <c:pt idx="25">
                  <c:v>49</c:v>
                </c:pt>
                <c:pt idx="26">
                  <c:v>43</c:v>
                </c:pt>
                <c:pt idx="27">
                  <c:v>47</c:v>
                </c:pt>
                <c:pt idx="28">
                  <c:v>46</c:v>
                </c:pt>
                <c:pt idx="29">
                  <c:v>42</c:v>
                </c:pt>
                <c:pt idx="30">
                  <c:v>49</c:v>
                </c:pt>
                <c:pt idx="31">
                  <c:v>42</c:v>
                </c:pt>
                <c:pt idx="32">
                  <c:v>43.333333333333336</c:v>
                </c:pt>
                <c:pt idx="33">
                  <c:v>44.666666666666671</c:v>
                </c:pt>
                <c:pt idx="34">
                  <c:v>46</c:v>
                </c:pt>
                <c:pt idx="35">
                  <c:v>45</c:v>
                </c:pt>
                <c:pt idx="36">
                  <c:v>45</c:v>
                </c:pt>
                <c:pt idx="37">
                  <c:v>44</c:v>
                </c:pt>
                <c:pt idx="38">
                  <c:v>43</c:v>
                </c:pt>
                <c:pt idx="39">
                  <c:v>46.5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Independents Favorable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cat>
            <c:multiLvlStrRef>
              <c:f>Sheet1!$A$2:$B$41</c:f>
              <c:multiLvlStrCache>
                <c:ptCount val="40"/>
                <c:lvl>
                  <c:pt idx="0">
                    <c:v>Apr</c:v>
                  </c:pt>
                  <c:pt idx="1">
                    <c:v>May</c:v>
                  </c:pt>
                  <c:pt idx="2">
                    <c:v>Jun</c:v>
                  </c:pt>
                  <c:pt idx="3">
                    <c:v>Jul</c:v>
                  </c:pt>
                  <c:pt idx="4">
                    <c:v>Aug</c:v>
                  </c:pt>
                  <c:pt idx="5">
                    <c:v>Sep</c:v>
                  </c:pt>
                  <c:pt idx="6">
                    <c:v>Oct</c:v>
                  </c:pt>
                  <c:pt idx="7">
                    <c:v>Nov</c:v>
                  </c:pt>
                  <c:pt idx="8">
                    <c:v>Dec</c:v>
                  </c:pt>
                  <c:pt idx="9">
                    <c:v>Jan</c:v>
                  </c:pt>
                  <c:pt idx="10">
                    <c:v>Feb</c:v>
                  </c:pt>
                  <c:pt idx="11">
                    <c:v>Mar</c:v>
                  </c:pt>
                  <c:pt idx="12">
                    <c:v>Apr</c:v>
                  </c:pt>
                  <c:pt idx="13">
                    <c:v>May</c:v>
                  </c:pt>
                  <c:pt idx="14">
                    <c:v>Jun</c:v>
                  </c:pt>
                  <c:pt idx="15">
                    <c:v>Jul</c:v>
                  </c:pt>
                  <c:pt idx="16">
                    <c:v>Aug</c:v>
                  </c:pt>
                  <c:pt idx="17">
                    <c:v>Sep</c:v>
                  </c:pt>
                  <c:pt idx="18">
                    <c:v>Oct</c:v>
                  </c:pt>
                  <c:pt idx="19">
                    <c:v>Nov</c:v>
                  </c:pt>
                  <c:pt idx="20">
                    <c:v>Dec</c:v>
                  </c:pt>
                  <c:pt idx="21">
                    <c:v>Jan</c:v>
                  </c:pt>
                  <c:pt idx="22">
                    <c:v>Feb</c:v>
                  </c:pt>
                  <c:pt idx="23">
                    <c:v>Mar</c:v>
                  </c:pt>
                  <c:pt idx="24">
                    <c:v>Apr</c:v>
                  </c:pt>
                  <c:pt idx="25">
                    <c:v>May</c:v>
                  </c:pt>
                  <c:pt idx="26">
                    <c:v>Jun</c:v>
                  </c:pt>
                  <c:pt idx="27">
                    <c:v>Jul</c:v>
                  </c:pt>
                  <c:pt idx="28">
                    <c:v>Aug</c:v>
                  </c:pt>
                  <c:pt idx="29">
                    <c:v>Sep</c:v>
                  </c:pt>
                  <c:pt idx="30">
                    <c:v>Oct</c:v>
                  </c:pt>
                  <c:pt idx="31">
                    <c:v>Nov</c:v>
                  </c:pt>
                  <c:pt idx="32">
                    <c:v>Dec</c:v>
                  </c:pt>
                  <c:pt idx="33">
                    <c:v>Jan</c:v>
                  </c:pt>
                  <c:pt idx="34">
                    <c:v>Feb</c:v>
                  </c:pt>
                  <c:pt idx="35">
                    <c:v>Mar</c:v>
                  </c:pt>
                  <c:pt idx="36">
                    <c:v>Apr</c:v>
                  </c:pt>
                  <c:pt idx="37">
                    <c:v>May</c:v>
                  </c:pt>
                  <c:pt idx="38">
                    <c:v>Jun</c:v>
                  </c:pt>
                  <c:pt idx="39">
                    <c:v>Jul</c:v>
                  </c:pt>
                </c:lvl>
                <c:lvl>
                  <c:pt idx="0">
                    <c:v>2010</c:v>
                  </c:pt>
                  <c:pt idx="9">
                    <c:v>2011</c:v>
                  </c:pt>
                  <c:pt idx="21">
                    <c:v>2012</c:v>
                  </c:pt>
                  <c:pt idx="33">
                    <c:v>2013</c:v>
                  </c:pt>
                </c:lvl>
              </c:multiLvlStrCache>
            </c:multiLvlStrRef>
          </c:cat>
          <c:val>
            <c:numRef>
              <c:f>Sheet1!$D$2:$D$41</c:f>
              <c:numCache>
                <c:formatCode>General</c:formatCode>
                <c:ptCount val="40"/>
                <c:pt idx="0">
                  <c:v>36</c:v>
                </c:pt>
                <c:pt idx="1">
                  <c:v>37</c:v>
                </c:pt>
                <c:pt idx="2">
                  <c:v>49</c:v>
                </c:pt>
                <c:pt idx="3">
                  <c:v>48</c:v>
                </c:pt>
                <c:pt idx="4">
                  <c:v>41</c:v>
                </c:pt>
                <c:pt idx="5">
                  <c:v>42</c:v>
                </c:pt>
                <c:pt idx="6">
                  <c:v>34</c:v>
                </c:pt>
                <c:pt idx="7">
                  <c:v>37</c:v>
                </c:pt>
                <c:pt idx="8">
                  <c:v>37</c:v>
                </c:pt>
                <c:pt idx="9">
                  <c:v>34</c:v>
                </c:pt>
                <c:pt idx="10">
                  <c:v>43</c:v>
                </c:pt>
                <c:pt idx="11">
                  <c:v>37</c:v>
                </c:pt>
                <c:pt idx="12">
                  <c:v>41</c:v>
                </c:pt>
                <c:pt idx="13">
                  <c:v>35</c:v>
                </c:pt>
                <c:pt idx="14">
                  <c:v>33</c:v>
                </c:pt>
                <c:pt idx="15">
                  <c:v>38</c:v>
                </c:pt>
                <c:pt idx="16">
                  <c:v>33</c:v>
                </c:pt>
                <c:pt idx="17">
                  <c:v>36</c:v>
                </c:pt>
                <c:pt idx="18">
                  <c:v>32</c:v>
                </c:pt>
                <c:pt idx="19">
                  <c:v>34</c:v>
                </c:pt>
                <c:pt idx="20">
                  <c:v>33</c:v>
                </c:pt>
                <c:pt idx="21">
                  <c:v>30</c:v>
                </c:pt>
                <c:pt idx="22">
                  <c:v>40</c:v>
                </c:pt>
                <c:pt idx="23">
                  <c:v>40</c:v>
                </c:pt>
                <c:pt idx="24">
                  <c:v>39</c:v>
                </c:pt>
                <c:pt idx="25">
                  <c:v>34</c:v>
                </c:pt>
                <c:pt idx="26">
                  <c:v>38</c:v>
                </c:pt>
                <c:pt idx="27">
                  <c:v>35</c:v>
                </c:pt>
                <c:pt idx="28">
                  <c:v>34</c:v>
                </c:pt>
                <c:pt idx="29">
                  <c:v>41</c:v>
                </c:pt>
                <c:pt idx="30">
                  <c:v>32</c:v>
                </c:pt>
                <c:pt idx="31">
                  <c:v>37</c:v>
                </c:pt>
                <c:pt idx="32" formatCode="0.0000000000000%">
                  <c:v>35.333333333333329</c:v>
                </c:pt>
                <c:pt idx="33" formatCode="0%">
                  <c:v>33.666666666666664</c:v>
                </c:pt>
                <c:pt idx="34">
                  <c:v>32</c:v>
                </c:pt>
                <c:pt idx="35">
                  <c:v>31</c:v>
                </c:pt>
                <c:pt idx="36">
                  <c:v>36</c:v>
                </c:pt>
                <c:pt idx="37" formatCode="0%">
                  <c:v>34</c:v>
                </c:pt>
                <c:pt idx="38">
                  <c:v>32</c:v>
                </c:pt>
                <c:pt idx="39" formatCode="0%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622272"/>
        <c:axId val="93623808"/>
      </c:areaChart>
      <c:catAx>
        <c:axId val="93622272"/>
        <c:scaling>
          <c:orientation val="minMax"/>
        </c:scaling>
        <c:delete val="1"/>
        <c:axPos val="b"/>
        <c:majorTickMark val="none"/>
        <c:minorTickMark val="none"/>
        <c:tickLblPos val="nextTo"/>
        <c:crossAx val="93623808"/>
        <c:crosses val="autoZero"/>
        <c:auto val="1"/>
        <c:lblAlgn val="ctr"/>
        <c:lblOffset val="100"/>
        <c:noMultiLvlLbl val="0"/>
      </c:catAx>
      <c:valAx>
        <c:axId val="93623808"/>
        <c:scaling>
          <c:orientation val="minMax"/>
          <c:max val="100"/>
          <c:min val="0"/>
        </c:scaling>
        <c:delete val="0"/>
        <c:axPos val="l"/>
        <c:numFmt formatCode="0&quot;%&quot;" sourceLinked="0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050"/>
            </a:pPr>
            <a:endParaRPr lang="en-US"/>
          </a:p>
        </c:txPr>
        <c:crossAx val="93622272"/>
        <c:crosses val="autoZero"/>
        <c:crossBetween val="midCat"/>
        <c:majorUnit val="20"/>
      </c:valAx>
    </c:plotArea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866543524724184E-2"/>
          <c:y val="0.21872050134702323"/>
          <c:w val="0.92999525661701921"/>
          <c:h val="0.48911212089678219"/>
        </c:manualLayout>
      </c:layout>
      <c:areaChart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Republicans Unfavorable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  <a:prstDash val="solid"/>
            </a:ln>
          </c:spPr>
          <c:cat>
            <c:multiLvlStrRef>
              <c:f>Sheet1!$A$2:$B$41</c:f>
              <c:multiLvlStrCache>
                <c:ptCount val="40"/>
                <c:lvl>
                  <c:pt idx="0">
                    <c:v>Apr</c:v>
                  </c:pt>
                  <c:pt idx="1">
                    <c:v>May</c:v>
                  </c:pt>
                  <c:pt idx="2">
                    <c:v>Jun</c:v>
                  </c:pt>
                  <c:pt idx="3">
                    <c:v>Jul</c:v>
                  </c:pt>
                  <c:pt idx="4">
                    <c:v>Aug</c:v>
                  </c:pt>
                  <c:pt idx="5">
                    <c:v>Sep</c:v>
                  </c:pt>
                  <c:pt idx="6">
                    <c:v>Oct</c:v>
                  </c:pt>
                  <c:pt idx="7">
                    <c:v>Nov</c:v>
                  </c:pt>
                  <c:pt idx="8">
                    <c:v>Dec</c:v>
                  </c:pt>
                  <c:pt idx="9">
                    <c:v>Jan</c:v>
                  </c:pt>
                  <c:pt idx="10">
                    <c:v>Feb</c:v>
                  </c:pt>
                  <c:pt idx="11">
                    <c:v>Mar</c:v>
                  </c:pt>
                  <c:pt idx="12">
                    <c:v>Apr</c:v>
                  </c:pt>
                  <c:pt idx="13">
                    <c:v>May</c:v>
                  </c:pt>
                  <c:pt idx="14">
                    <c:v>Jun</c:v>
                  </c:pt>
                  <c:pt idx="15">
                    <c:v>Jul</c:v>
                  </c:pt>
                  <c:pt idx="16">
                    <c:v>Aug</c:v>
                  </c:pt>
                  <c:pt idx="17">
                    <c:v>Sep</c:v>
                  </c:pt>
                  <c:pt idx="18">
                    <c:v>Oct</c:v>
                  </c:pt>
                  <c:pt idx="19">
                    <c:v>Nov</c:v>
                  </c:pt>
                  <c:pt idx="20">
                    <c:v>Dec</c:v>
                  </c:pt>
                  <c:pt idx="21">
                    <c:v>Jan</c:v>
                  </c:pt>
                  <c:pt idx="22">
                    <c:v>Feb</c:v>
                  </c:pt>
                  <c:pt idx="23">
                    <c:v>Mar</c:v>
                  </c:pt>
                  <c:pt idx="24">
                    <c:v>Apr</c:v>
                  </c:pt>
                  <c:pt idx="25">
                    <c:v>May</c:v>
                  </c:pt>
                  <c:pt idx="26">
                    <c:v>Jun</c:v>
                  </c:pt>
                  <c:pt idx="27">
                    <c:v>Jul</c:v>
                  </c:pt>
                  <c:pt idx="28">
                    <c:v>Aug</c:v>
                  </c:pt>
                  <c:pt idx="29">
                    <c:v>Sep</c:v>
                  </c:pt>
                  <c:pt idx="30">
                    <c:v>Oct</c:v>
                  </c:pt>
                  <c:pt idx="31">
                    <c:v>Nov</c:v>
                  </c:pt>
                  <c:pt idx="32">
                    <c:v>Dec</c:v>
                  </c:pt>
                  <c:pt idx="33">
                    <c:v>Jan</c:v>
                  </c:pt>
                  <c:pt idx="34">
                    <c:v>Feb</c:v>
                  </c:pt>
                  <c:pt idx="35">
                    <c:v>Mar</c:v>
                  </c:pt>
                  <c:pt idx="36">
                    <c:v>Apr</c:v>
                  </c:pt>
                  <c:pt idx="37">
                    <c:v>May</c:v>
                  </c:pt>
                  <c:pt idx="38">
                    <c:v>Jun</c:v>
                  </c:pt>
                  <c:pt idx="39">
                    <c:v>Jul</c:v>
                  </c:pt>
                </c:lvl>
                <c:lvl>
                  <c:pt idx="0">
                    <c:v>2010</c:v>
                  </c:pt>
                  <c:pt idx="9">
                    <c:v>2011</c:v>
                  </c:pt>
                  <c:pt idx="21">
                    <c:v>2012</c:v>
                  </c:pt>
                  <c:pt idx="33">
                    <c:v>2013</c:v>
                  </c:pt>
                </c:lvl>
              </c:multiLvlStrCache>
            </c:multiLvlStrRef>
          </c:cat>
          <c:val>
            <c:numRef>
              <c:f>Sheet1!$C$2:$C$41</c:f>
              <c:numCache>
                <c:formatCode>General</c:formatCode>
                <c:ptCount val="40"/>
                <c:pt idx="0">
                  <c:v>78</c:v>
                </c:pt>
                <c:pt idx="1">
                  <c:v>85</c:v>
                </c:pt>
                <c:pt idx="2">
                  <c:v>69</c:v>
                </c:pt>
                <c:pt idx="3">
                  <c:v>69</c:v>
                </c:pt>
                <c:pt idx="4">
                  <c:v>77</c:v>
                </c:pt>
                <c:pt idx="5">
                  <c:v>73</c:v>
                </c:pt>
                <c:pt idx="6">
                  <c:v>79</c:v>
                </c:pt>
                <c:pt idx="7">
                  <c:v>70</c:v>
                </c:pt>
                <c:pt idx="8">
                  <c:v>76</c:v>
                </c:pt>
                <c:pt idx="9">
                  <c:v>81</c:v>
                </c:pt>
                <c:pt idx="10">
                  <c:v>84</c:v>
                </c:pt>
                <c:pt idx="11">
                  <c:v>82</c:v>
                </c:pt>
                <c:pt idx="12">
                  <c:v>74</c:v>
                </c:pt>
                <c:pt idx="13">
                  <c:v>74</c:v>
                </c:pt>
                <c:pt idx="14">
                  <c:v>73</c:v>
                </c:pt>
                <c:pt idx="15">
                  <c:v>71</c:v>
                </c:pt>
                <c:pt idx="16">
                  <c:v>65</c:v>
                </c:pt>
                <c:pt idx="17">
                  <c:v>76</c:v>
                </c:pt>
                <c:pt idx="18">
                  <c:v>81</c:v>
                </c:pt>
                <c:pt idx="19">
                  <c:v>78</c:v>
                </c:pt>
                <c:pt idx="20">
                  <c:v>69</c:v>
                </c:pt>
                <c:pt idx="21">
                  <c:v>73</c:v>
                </c:pt>
                <c:pt idx="22">
                  <c:v>76</c:v>
                </c:pt>
                <c:pt idx="23">
                  <c:v>75</c:v>
                </c:pt>
                <c:pt idx="24">
                  <c:v>82</c:v>
                </c:pt>
                <c:pt idx="25">
                  <c:v>82</c:v>
                </c:pt>
                <c:pt idx="26">
                  <c:v>79</c:v>
                </c:pt>
                <c:pt idx="27">
                  <c:v>76</c:v>
                </c:pt>
                <c:pt idx="28">
                  <c:v>80</c:v>
                </c:pt>
                <c:pt idx="29">
                  <c:v>76</c:v>
                </c:pt>
                <c:pt idx="30">
                  <c:v>77</c:v>
                </c:pt>
                <c:pt idx="31">
                  <c:v>75</c:v>
                </c:pt>
                <c:pt idx="32">
                  <c:v>74</c:v>
                </c:pt>
                <c:pt idx="33">
                  <c:v>73</c:v>
                </c:pt>
                <c:pt idx="34">
                  <c:v>72</c:v>
                </c:pt>
                <c:pt idx="35">
                  <c:v>68</c:v>
                </c:pt>
                <c:pt idx="36">
                  <c:v>67</c:v>
                </c:pt>
                <c:pt idx="37">
                  <c:v>71.5</c:v>
                </c:pt>
                <c:pt idx="38">
                  <c:v>76</c:v>
                </c:pt>
                <c:pt idx="39">
                  <c:v>74.5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Republicans Favorable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cat>
            <c:multiLvlStrRef>
              <c:f>Sheet1!$A$2:$B$41</c:f>
              <c:multiLvlStrCache>
                <c:ptCount val="40"/>
                <c:lvl>
                  <c:pt idx="0">
                    <c:v>Apr</c:v>
                  </c:pt>
                  <c:pt idx="1">
                    <c:v>May</c:v>
                  </c:pt>
                  <c:pt idx="2">
                    <c:v>Jun</c:v>
                  </c:pt>
                  <c:pt idx="3">
                    <c:v>Jul</c:v>
                  </c:pt>
                  <c:pt idx="4">
                    <c:v>Aug</c:v>
                  </c:pt>
                  <c:pt idx="5">
                    <c:v>Sep</c:v>
                  </c:pt>
                  <c:pt idx="6">
                    <c:v>Oct</c:v>
                  </c:pt>
                  <c:pt idx="7">
                    <c:v>Nov</c:v>
                  </c:pt>
                  <c:pt idx="8">
                    <c:v>Dec</c:v>
                  </c:pt>
                  <c:pt idx="9">
                    <c:v>Jan</c:v>
                  </c:pt>
                  <c:pt idx="10">
                    <c:v>Feb</c:v>
                  </c:pt>
                  <c:pt idx="11">
                    <c:v>Mar</c:v>
                  </c:pt>
                  <c:pt idx="12">
                    <c:v>Apr</c:v>
                  </c:pt>
                  <c:pt idx="13">
                    <c:v>May</c:v>
                  </c:pt>
                  <c:pt idx="14">
                    <c:v>Jun</c:v>
                  </c:pt>
                  <c:pt idx="15">
                    <c:v>Jul</c:v>
                  </c:pt>
                  <c:pt idx="16">
                    <c:v>Aug</c:v>
                  </c:pt>
                  <c:pt idx="17">
                    <c:v>Sep</c:v>
                  </c:pt>
                  <c:pt idx="18">
                    <c:v>Oct</c:v>
                  </c:pt>
                  <c:pt idx="19">
                    <c:v>Nov</c:v>
                  </c:pt>
                  <c:pt idx="20">
                    <c:v>Dec</c:v>
                  </c:pt>
                  <c:pt idx="21">
                    <c:v>Jan</c:v>
                  </c:pt>
                  <c:pt idx="22">
                    <c:v>Feb</c:v>
                  </c:pt>
                  <c:pt idx="23">
                    <c:v>Mar</c:v>
                  </c:pt>
                  <c:pt idx="24">
                    <c:v>Apr</c:v>
                  </c:pt>
                  <c:pt idx="25">
                    <c:v>May</c:v>
                  </c:pt>
                  <c:pt idx="26">
                    <c:v>Jun</c:v>
                  </c:pt>
                  <c:pt idx="27">
                    <c:v>Jul</c:v>
                  </c:pt>
                  <c:pt idx="28">
                    <c:v>Aug</c:v>
                  </c:pt>
                  <c:pt idx="29">
                    <c:v>Sep</c:v>
                  </c:pt>
                  <c:pt idx="30">
                    <c:v>Oct</c:v>
                  </c:pt>
                  <c:pt idx="31">
                    <c:v>Nov</c:v>
                  </c:pt>
                  <c:pt idx="32">
                    <c:v>Dec</c:v>
                  </c:pt>
                  <c:pt idx="33">
                    <c:v>Jan</c:v>
                  </c:pt>
                  <c:pt idx="34">
                    <c:v>Feb</c:v>
                  </c:pt>
                  <c:pt idx="35">
                    <c:v>Mar</c:v>
                  </c:pt>
                  <c:pt idx="36">
                    <c:v>Apr</c:v>
                  </c:pt>
                  <c:pt idx="37">
                    <c:v>May</c:v>
                  </c:pt>
                  <c:pt idx="38">
                    <c:v>Jun</c:v>
                  </c:pt>
                  <c:pt idx="39">
                    <c:v>Jul</c:v>
                  </c:pt>
                </c:lvl>
                <c:lvl>
                  <c:pt idx="0">
                    <c:v>2010</c:v>
                  </c:pt>
                  <c:pt idx="9">
                    <c:v>2011</c:v>
                  </c:pt>
                  <c:pt idx="21">
                    <c:v>2012</c:v>
                  </c:pt>
                  <c:pt idx="33">
                    <c:v>2013</c:v>
                  </c:pt>
                </c:lvl>
              </c:multiLvlStrCache>
            </c:multiLvlStrRef>
          </c:cat>
          <c:val>
            <c:numRef>
              <c:f>Sheet1!$D$2:$D$41</c:f>
              <c:numCache>
                <c:formatCode>General</c:formatCode>
                <c:ptCount val="40"/>
                <c:pt idx="0">
                  <c:v>13</c:v>
                </c:pt>
                <c:pt idx="1">
                  <c:v>8</c:v>
                </c:pt>
                <c:pt idx="2">
                  <c:v>23</c:v>
                </c:pt>
                <c:pt idx="3">
                  <c:v>21</c:v>
                </c:pt>
                <c:pt idx="4">
                  <c:v>16</c:v>
                </c:pt>
                <c:pt idx="5">
                  <c:v>21</c:v>
                </c:pt>
                <c:pt idx="6">
                  <c:v>11</c:v>
                </c:pt>
                <c:pt idx="7">
                  <c:v>15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9</c:v>
                </c:pt>
                <c:pt idx="12">
                  <c:v>12</c:v>
                </c:pt>
                <c:pt idx="13">
                  <c:v>17</c:v>
                </c:pt>
                <c:pt idx="14">
                  <c:v>20</c:v>
                </c:pt>
                <c:pt idx="15">
                  <c:v>16</c:v>
                </c:pt>
                <c:pt idx="16">
                  <c:v>24</c:v>
                </c:pt>
                <c:pt idx="17">
                  <c:v>14.000000000000002</c:v>
                </c:pt>
                <c:pt idx="18">
                  <c:v>11</c:v>
                </c:pt>
                <c:pt idx="19">
                  <c:v>12</c:v>
                </c:pt>
                <c:pt idx="20">
                  <c:v>19</c:v>
                </c:pt>
                <c:pt idx="21">
                  <c:v>12</c:v>
                </c:pt>
                <c:pt idx="22">
                  <c:v>16</c:v>
                </c:pt>
                <c:pt idx="23">
                  <c:v>12</c:v>
                </c:pt>
                <c:pt idx="24">
                  <c:v>7.0000000000000009</c:v>
                </c:pt>
                <c:pt idx="25">
                  <c:v>8</c:v>
                </c:pt>
                <c:pt idx="26">
                  <c:v>7.0000000000000009</c:v>
                </c:pt>
                <c:pt idx="27">
                  <c:v>12</c:v>
                </c:pt>
                <c:pt idx="28">
                  <c:v>8</c:v>
                </c:pt>
                <c:pt idx="29">
                  <c:v>16</c:v>
                </c:pt>
                <c:pt idx="30">
                  <c:v>10</c:v>
                </c:pt>
                <c:pt idx="31">
                  <c:v>12</c:v>
                </c:pt>
                <c:pt idx="32">
                  <c:v>12</c:v>
                </c:pt>
                <c:pt idx="33" formatCode="0%">
                  <c:v>12</c:v>
                </c:pt>
                <c:pt idx="34">
                  <c:v>12</c:v>
                </c:pt>
                <c:pt idx="35">
                  <c:v>18</c:v>
                </c:pt>
                <c:pt idx="36">
                  <c:v>15</c:v>
                </c:pt>
                <c:pt idx="37" formatCode="0%">
                  <c:v>13.5</c:v>
                </c:pt>
                <c:pt idx="38">
                  <c:v>12</c:v>
                </c:pt>
                <c:pt idx="39" formatCode="0%">
                  <c:v>13.5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640192"/>
        <c:axId val="93641728"/>
      </c:areaChart>
      <c:catAx>
        <c:axId val="9364019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000"/>
            </a:pPr>
            <a:endParaRPr lang="en-US"/>
          </a:p>
        </c:txPr>
        <c:crossAx val="93641728"/>
        <c:crosses val="autoZero"/>
        <c:auto val="1"/>
        <c:lblAlgn val="ctr"/>
        <c:lblOffset val="100"/>
        <c:noMultiLvlLbl val="0"/>
      </c:catAx>
      <c:valAx>
        <c:axId val="93641728"/>
        <c:scaling>
          <c:orientation val="minMax"/>
          <c:max val="100"/>
          <c:min val="0"/>
        </c:scaling>
        <c:delete val="0"/>
        <c:axPos val="l"/>
        <c:numFmt formatCode="0&quot;%&quot;" sourceLinked="0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050"/>
            </a:pPr>
            <a:endParaRPr lang="en-US"/>
          </a:p>
        </c:txPr>
        <c:crossAx val="93640192"/>
        <c:crosses val="autoZero"/>
        <c:crossBetween val="midCat"/>
        <c:majorUnit val="20"/>
      </c:valAx>
    </c:plotArea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0.00241</cdr:x>
      <cdr:y>0.17219</cdr:y>
    </cdr:from>
    <cdr:to>
      <cdr:x>0.99745</cdr:x>
      <cdr:y>0.65563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1590" y="495299"/>
          <a:ext cx="8915400" cy="13906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7188" y="8699056"/>
            <a:ext cx="3037840" cy="465138"/>
          </a:xfrm>
          <a:prstGeom prst="rect">
            <a:avLst/>
          </a:prstGeom>
        </p:spPr>
        <p:txBody>
          <a:bodyPr vert="horz" lIns="91794" tIns="45893" rIns="273139" bIns="91048" rtlCol="0" anchor="b"/>
          <a:lstStyle>
            <a:lvl1pPr algn="r">
              <a:defRPr sz="1200"/>
            </a:lvl1pPr>
          </a:lstStyle>
          <a:p>
            <a:fld id="{E688035C-3777-4131-A709-F262C04A2AE0}" type="slidenum">
              <a:rPr lang="en-US" sz="90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45833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820"/>
          </a:xfrm>
          <a:prstGeom prst="rect">
            <a:avLst/>
          </a:prstGeom>
        </p:spPr>
        <p:txBody>
          <a:bodyPr vert="horz" lIns="91794" tIns="45893" rIns="91794" bIns="4589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4820"/>
          </a:xfrm>
          <a:prstGeom prst="rect">
            <a:avLst/>
          </a:prstGeom>
        </p:spPr>
        <p:txBody>
          <a:bodyPr vert="horz" lIns="91794" tIns="45893" rIns="91794" bIns="45893" rtlCol="0"/>
          <a:lstStyle>
            <a:lvl1pPr algn="r">
              <a:defRPr sz="1200"/>
            </a:lvl1pPr>
          </a:lstStyle>
          <a:p>
            <a:fld id="{DDEC8609-1DEF-407A-BBC4-5646B1EAA2C6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94" tIns="45893" rIns="91794" bIns="4589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7"/>
            <a:ext cx="5608320" cy="4183380"/>
          </a:xfrm>
          <a:prstGeom prst="rect">
            <a:avLst/>
          </a:prstGeom>
        </p:spPr>
        <p:txBody>
          <a:bodyPr vert="horz" lIns="91794" tIns="45893" rIns="91794" bIns="458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6"/>
            <a:ext cx="3037840" cy="464820"/>
          </a:xfrm>
          <a:prstGeom prst="rect">
            <a:avLst/>
          </a:prstGeom>
        </p:spPr>
        <p:txBody>
          <a:bodyPr vert="horz" lIns="91794" tIns="45893" rIns="91794" bIns="4589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76"/>
            <a:ext cx="3037840" cy="464820"/>
          </a:xfrm>
          <a:prstGeom prst="rect">
            <a:avLst/>
          </a:prstGeom>
        </p:spPr>
        <p:txBody>
          <a:bodyPr vert="horz" lIns="91794" tIns="45893" rIns="91794" bIns="45893" rtlCol="0" anchor="b"/>
          <a:lstStyle>
            <a:lvl1pPr algn="r">
              <a:defRPr sz="1200"/>
            </a:lvl1pPr>
          </a:lstStyle>
          <a:p>
            <a:fld id="{C554375B-36BD-426A-A29B-3FDE9CA0E7D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89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38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914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9848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83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72439205"/>
              </p:ext>
            </p:extLst>
          </p:nvPr>
        </p:nvGraphicFramePr>
        <p:xfrm>
          <a:off x="92710" y="923926"/>
          <a:ext cx="8959850" cy="287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SOURCE: Kaiser Family Foundation Health Tracking Polls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Trends In Partisan Views Of The ACA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11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945172"/>
              </p:ext>
            </p:extLst>
          </p:nvPr>
        </p:nvGraphicFramePr>
        <p:xfrm>
          <a:off x="92710" y="2838451"/>
          <a:ext cx="8959850" cy="179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07537"/>
              </p:ext>
            </p:extLst>
          </p:nvPr>
        </p:nvGraphicFramePr>
        <p:xfrm>
          <a:off x="91440" y="4133851"/>
          <a:ext cx="8959850" cy="207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24300" y="1379636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Democrats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24300" y="2908696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Independents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24300" y="4392513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Republicans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4300" y="2905125"/>
            <a:ext cx="8915400" cy="14097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300" y="4392513"/>
            <a:ext cx="8915400" cy="180826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9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24853</TotalTime>
  <Words>18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Trends In Partisan Views Of The ACA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IsabelleJ</dc:creator>
  <cp:lastModifiedBy>Rakesh Singh</cp:lastModifiedBy>
  <cp:revision>2947</cp:revision>
  <cp:lastPrinted>2014-08-11T18:10:18Z</cp:lastPrinted>
  <dcterms:created xsi:type="dcterms:W3CDTF">2011-06-10T21:37:49Z</dcterms:created>
  <dcterms:modified xsi:type="dcterms:W3CDTF">2014-08-13T16:18:30Z</dcterms:modified>
</cp:coreProperties>
</file>