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  <p:sldMasterId id="2147483678" r:id="rId5"/>
  </p:sldMasterIdLst>
  <p:notesMasterIdLst>
    <p:notesMasterId r:id="rId7"/>
  </p:notesMasterIdLst>
  <p:sldIdLst>
    <p:sldId id="27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E25266-4D90-40E5-A6AD-484BE69D898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20D046-EFD3-48F4-8759-E5CEBFE261FC}">
      <dgm:prSet phldrT="[Text]" custT="1"/>
      <dgm:spPr/>
      <dgm:t>
        <a:bodyPr/>
        <a:lstStyle/>
        <a:p>
          <a:r>
            <a:rPr lang="en-US" sz="1150" dirty="0" smtClean="0"/>
            <a:t>Supreme Court decision on contraceptive coverage requirement</a:t>
          </a:r>
          <a:endParaRPr lang="en-US" sz="1150" dirty="0"/>
        </a:p>
      </dgm:t>
    </dgm:pt>
    <dgm:pt modelId="{E9C3507B-F758-476E-8948-A5419729728D}" type="parTrans" cxnId="{958FBBBF-FAF2-48F8-9D54-9A243BE64DA0}">
      <dgm:prSet/>
      <dgm:spPr/>
      <dgm:t>
        <a:bodyPr/>
        <a:lstStyle/>
        <a:p>
          <a:endParaRPr lang="en-US"/>
        </a:p>
      </dgm:t>
    </dgm:pt>
    <dgm:pt modelId="{A229AF60-8631-4D8A-9F4C-10503141A8F7}" type="sibTrans" cxnId="{958FBBBF-FAF2-48F8-9D54-9A243BE64DA0}">
      <dgm:prSet/>
      <dgm:spPr/>
      <dgm:t>
        <a:bodyPr/>
        <a:lstStyle/>
        <a:p>
          <a:endParaRPr lang="en-US"/>
        </a:p>
      </dgm:t>
    </dgm:pt>
    <dgm:pt modelId="{5622C291-4CE8-4726-B0C4-61312CB4EF6A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150" dirty="0" smtClean="0"/>
            <a:t>Decision in favor of government, upholding contraceptive coverage requirement </a:t>
          </a:r>
          <a:endParaRPr lang="en-US" sz="1150" dirty="0"/>
        </a:p>
      </dgm:t>
    </dgm:pt>
    <dgm:pt modelId="{D96BC385-5FD0-4450-968A-9D54551264A4}" type="parTrans" cxnId="{703B28C7-320B-4AF5-AC2B-A3551FBBBCC0}">
      <dgm:prSet/>
      <dgm:spPr>
        <a:ln>
          <a:tailEnd type="arrow"/>
        </a:ln>
      </dgm:spPr>
      <dgm:t>
        <a:bodyPr/>
        <a:lstStyle/>
        <a:p>
          <a:endParaRPr lang="en-US"/>
        </a:p>
      </dgm:t>
    </dgm:pt>
    <dgm:pt modelId="{11483496-A276-43BA-AA79-2FBE21DEAE1D}" type="sibTrans" cxnId="{703B28C7-320B-4AF5-AC2B-A3551FBBBCC0}">
      <dgm:prSet/>
      <dgm:spPr/>
      <dgm:t>
        <a:bodyPr/>
        <a:lstStyle/>
        <a:p>
          <a:endParaRPr lang="en-US"/>
        </a:p>
      </dgm:t>
    </dgm:pt>
    <dgm:pt modelId="{EC541245-595A-42CF-AD40-B1740AB0CD85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150" dirty="0" smtClean="0"/>
            <a:t>Decision in favor of Hobby Lobby</a:t>
          </a:r>
          <a:endParaRPr lang="en-US" sz="1150" dirty="0"/>
        </a:p>
      </dgm:t>
    </dgm:pt>
    <dgm:pt modelId="{CE6AC630-4FEE-4AF7-8625-FBCD018FBC25}" type="parTrans" cxnId="{AD1BDDE5-1BE2-4227-9BC9-3C8CB9CBD89F}">
      <dgm:prSet/>
      <dgm:spPr>
        <a:ln>
          <a:tailEnd type="arrow"/>
        </a:ln>
      </dgm:spPr>
      <dgm:t>
        <a:bodyPr/>
        <a:lstStyle/>
        <a:p>
          <a:endParaRPr lang="en-US"/>
        </a:p>
      </dgm:t>
    </dgm:pt>
    <dgm:pt modelId="{970BDD61-BE15-4543-BDE0-E7F3B3349920}" type="sibTrans" cxnId="{AD1BDDE5-1BE2-4227-9BC9-3C8CB9CBD89F}">
      <dgm:prSet/>
      <dgm:spPr/>
      <dgm:t>
        <a:bodyPr/>
        <a:lstStyle/>
        <a:p>
          <a:endParaRPr lang="en-US"/>
        </a:p>
      </dgm:t>
    </dgm:pt>
    <dgm:pt modelId="{81509427-A423-4DE9-94C4-89BF7830B774}">
      <dgm:prSet phldrT="[Text]" custT="1"/>
      <dgm:spPr>
        <a:solidFill>
          <a:schemeClr val="accent4"/>
        </a:solidFill>
      </dgm:spPr>
      <dgm:t>
        <a:bodyPr/>
        <a:lstStyle/>
        <a:p>
          <a:r>
            <a:rPr lang="en-US" sz="1150" dirty="0" smtClean="0"/>
            <a:t>Employer provides health insurance that covers all contraceptives</a:t>
          </a:r>
          <a:endParaRPr lang="en-US" sz="1150" dirty="0"/>
        </a:p>
      </dgm:t>
    </dgm:pt>
    <dgm:pt modelId="{D67C0FA1-22D1-46E9-9BE8-7B6C6C471DB0}" type="parTrans" cxnId="{5357643A-54DC-4589-B5D4-0CEACD12F599}">
      <dgm:prSet/>
      <dgm:spPr>
        <a:ln>
          <a:tailEnd type="arrow"/>
        </a:ln>
      </dgm:spPr>
      <dgm:t>
        <a:bodyPr/>
        <a:lstStyle/>
        <a:p>
          <a:endParaRPr lang="en-US"/>
        </a:p>
      </dgm:t>
    </dgm:pt>
    <dgm:pt modelId="{94B4A159-612E-4811-B8C0-4E84815A7037}" type="sibTrans" cxnId="{5357643A-54DC-4589-B5D4-0CEACD12F599}">
      <dgm:prSet/>
      <dgm:spPr/>
      <dgm:t>
        <a:bodyPr/>
        <a:lstStyle/>
        <a:p>
          <a:endParaRPr lang="en-US"/>
        </a:p>
      </dgm:t>
    </dgm:pt>
    <dgm:pt modelId="{03DBC45E-E44E-456C-A545-44FFE7D0A722}">
      <dgm:prSet phldrT="[Text]" custT="1"/>
      <dgm:spPr>
        <a:solidFill>
          <a:schemeClr val="accent4"/>
        </a:solidFill>
      </dgm:spPr>
      <dgm:t>
        <a:bodyPr/>
        <a:lstStyle/>
        <a:p>
          <a:r>
            <a:rPr lang="en-US" sz="1150" dirty="0" smtClean="0"/>
            <a:t>Employer provides health insurance that excludes coverage for certain contraceptives</a:t>
          </a:r>
          <a:endParaRPr lang="en-US" sz="1150" dirty="0"/>
        </a:p>
      </dgm:t>
    </dgm:pt>
    <dgm:pt modelId="{DE0ED459-DE34-4861-9CBD-12CDA305AB64}" type="parTrans" cxnId="{76E47C5F-F0FC-44FA-81AC-5D01C00B7AE9}">
      <dgm:prSet/>
      <dgm:spPr>
        <a:ln>
          <a:tailEnd type="arrow"/>
        </a:ln>
      </dgm:spPr>
      <dgm:t>
        <a:bodyPr/>
        <a:lstStyle/>
        <a:p>
          <a:endParaRPr lang="en-US"/>
        </a:p>
      </dgm:t>
    </dgm:pt>
    <dgm:pt modelId="{18B701A0-85AF-4985-974E-F420A59C7FC8}" type="sibTrans" cxnId="{76E47C5F-F0FC-44FA-81AC-5D01C00B7AE9}">
      <dgm:prSet/>
      <dgm:spPr/>
      <dgm:t>
        <a:bodyPr/>
        <a:lstStyle/>
        <a:p>
          <a:endParaRPr lang="en-US"/>
        </a:p>
      </dgm:t>
    </dgm:pt>
    <dgm:pt modelId="{ECFD1B5F-640A-4CC4-814A-DCC50E2CD145}">
      <dgm:prSet phldrT="[Text]" custT="1"/>
      <dgm:spPr>
        <a:solidFill>
          <a:schemeClr val="accent4"/>
        </a:solidFill>
      </dgm:spPr>
      <dgm:t>
        <a:bodyPr/>
        <a:lstStyle/>
        <a:p>
          <a:r>
            <a:rPr lang="en-US" sz="1150" dirty="0" smtClean="0"/>
            <a:t>Employer does not provide health insurance</a:t>
          </a:r>
          <a:endParaRPr lang="en-US" sz="1150" dirty="0"/>
        </a:p>
      </dgm:t>
    </dgm:pt>
    <dgm:pt modelId="{78121569-8C97-4F7C-811D-644A900B913D}" type="parTrans" cxnId="{34A6CE83-EA2A-4534-AEEC-D5B34C78D29F}">
      <dgm:prSet/>
      <dgm:spPr>
        <a:ln>
          <a:tailEnd type="arrow"/>
        </a:ln>
      </dgm:spPr>
      <dgm:t>
        <a:bodyPr/>
        <a:lstStyle/>
        <a:p>
          <a:endParaRPr lang="en-US"/>
        </a:p>
      </dgm:t>
    </dgm:pt>
    <dgm:pt modelId="{F8697898-FC9F-4D95-B2EC-48471057B629}" type="sibTrans" cxnId="{34A6CE83-EA2A-4534-AEEC-D5B34C78D29F}">
      <dgm:prSet/>
      <dgm:spPr/>
      <dgm:t>
        <a:bodyPr/>
        <a:lstStyle/>
        <a:p>
          <a:endParaRPr lang="en-US"/>
        </a:p>
      </dgm:t>
    </dgm:pt>
    <dgm:pt modelId="{E189BD6A-25BB-41E8-85A7-D232A3296CE3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150" dirty="0" smtClean="0">
              <a:solidFill>
                <a:schemeClr val="tx1"/>
              </a:solidFill>
            </a:rPr>
            <a:t>Penalty of $100 per enrollee per day for providing insurance without all required benefits</a:t>
          </a:r>
          <a:endParaRPr lang="en-US" sz="1150" dirty="0">
            <a:solidFill>
              <a:schemeClr val="tx1"/>
            </a:solidFill>
          </a:endParaRPr>
        </a:p>
      </dgm:t>
    </dgm:pt>
    <dgm:pt modelId="{5B46F00B-56B1-49A3-9DFB-C98F08D322C3}" type="parTrans" cxnId="{C95A0A02-E98C-42E5-A9D6-7EF1C0E79EDB}">
      <dgm:prSet/>
      <dgm:spPr>
        <a:ln>
          <a:tailEnd type="arrow"/>
        </a:ln>
      </dgm:spPr>
      <dgm:t>
        <a:bodyPr/>
        <a:lstStyle/>
        <a:p>
          <a:endParaRPr lang="en-US"/>
        </a:p>
      </dgm:t>
    </dgm:pt>
    <dgm:pt modelId="{731ED828-019C-4D4D-BB09-BA256A308674}" type="sibTrans" cxnId="{C95A0A02-E98C-42E5-A9D6-7EF1C0E79EDB}">
      <dgm:prSet/>
      <dgm:spPr/>
      <dgm:t>
        <a:bodyPr/>
        <a:lstStyle/>
        <a:p>
          <a:endParaRPr lang="en-US"/>
        </a:p>
      </dgm:t>
    </dgm:pt>
    <dgm:pt modelId="{496CA509-7B7D-4FF5-B560-350F568B69EE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150" dirty="0" smtClean="0">
              <a:solidFill>
                <a:schemeClr val="tx1"/>
              </a:solidFill>
            </a:rPr>
            <a:t>Violates owner’s religious belief</a:t>
          </a:r>
          <a:endParaRPr lang="en-US" sz="1150" dirty="0">
            <a:solidFill>
              <a:schemeClr val="tx1"/>
            </a:solidFill>
          </a:endParaRPr>
        </a:p>
      </dgm:t>
    </dgm:pt>
    <dgm:pt modelId="{E22F60BB-5270-4B6F-879E-E1933DD74C60}" type="parTrans" cxnId="{0D4EE1E4-3233-4346-9220-55B4C0AC3017}">
      <dgm:prSet/>
      <dgm:spPr>
        <a:ln>
          <a:tailEnd type="arrow"/>
        </a:ln>
      </dgm:spPr>
      <dgm:t>
        <a:bodyPr/>
        <a:lstStyle/>
        <a:p>
          <a:endParaRPr lang="en-US"/>
        </a:p>
      </dgm:t>
    </dgm:pt>
    <dgm:pt modelId="{6E1AE90B-1CEA-4718-9C04-245E6BDE6834}" type="sibTrans" cxnId="{0D4EE1E4-3233-4346-9220-55B4C0AC3017}">
      <dgm:prSet/>
      <dgm:spPr/>
      <dgm:t>
        <a:bodyPr/>
        <a:lstStyle/>
        <a:p>
          <a:endParaRPr lang="en-US"/>
        </a:p>
      </dgm:t>
    </dgm:pt>
    <dgm:pt modelId="{1568AE76-24A1-43F9-86E6-6E523B74BA9F}">
      <dgm:prSet phldrT="[Text]" custT="1"/>
      <dgm:spPr>
        <a:solidFill>
          <a:schemeClr val="tx2"/>
        </a:solidFill>
      </dgm:spPr>
      <dgm:t>
        <a:bodyPr/>
        <a:lstStyle/>
        <a:p>
          <a:r>
            <a:rPr lang="en-US" sz="1150" dirty="0" smtClean="0"/>
            <a:t>Full coverage available,  including all FDA approved contraceptives</a:t>
          </a:r>
          <a:endParaRPr lang="en-US" sz="1150" dirty="0"/>
        </a:p>
      </dgm:t>
    </dgm:pt>
    <dgm:pt modelId="{0D6AA2D3-CCC6-4450-BC07-EE7559A70F65}" type="parTrans" cxnId="{F308E4DA-CC1B-4A56-BA54-D2926D8D21A3}">
      <dgm:prSet/>
      <dgm:spPr>
        <a:ln>
          <a:tailEnd type="arrow"/>
        </a:ln>
      </dgm:spPr>
      <dgm:t>
        <a:bodyPr/>
        <a:lstStyle/>
        <a:p>
          <a:endParaRPr lang="en-US"/>
        </a:p>
      </dgm:t>
    </dgm:pt>
    <dgm:pt modelId="{6914F39E-3E22-4198-8E40-73074FEACDB3}" type="sibTrans" cxnId="{F308E4DA-CC1B-4A56-BA54-D2926D8D21A3}">
      <dgm:prSet/>
      <dgm:spPr/>
      <dgm:t>
        <a:bodyPr/>
        <a:lstStyle/>
        <a:p>
          <a:endParaRPr lang="en-US"/>
        </a:p>
      </dgm:t>
    </dgm:pt>
    <dgm:pt modelId="{636755CA-6F80-4A01-8151-15010A11643E}">
      <dgm:prSet phldrT="[Text]" custT="1"/>
      <dgm:spPr>
        <a:solidFill>
          <a:schemeClr val="tx2"/>
        </a:solidFill>
      </dgm:spPr>
      <dgm:t>
        <a:bodyPr/>
        <a:lstStyle/>
        <a:p>
          <a:r>
            <a:rPr lang="en-US" sz="1150" dirty="0" smtClean="0"/>
            <a:t>Limited coverage available, excluding  some contraceptives</a:t>
          </a:r>
          <a:endParaRPr lang="en-US" sz="1150" dirty="0"/>
        </a:p>
      </dgm:t>
    </dgm:pt>
    <dgm:pt modelId="{611E007B-11DB-42E2-822A-232186A970CA}" type="parTrans" cxnId="{C57C9E9F-9B36-4494-A0E5-3E7407343E3F}">
      <dgm:prSet/>
      <dgm:spPr>
        <a:ln>
          <a:tailEnd type="arrow"/>
        </a:ln>
      </dgm:spPr>
      <dgm:t>
        <a:bodyPr/>
        <a:lstStyle/>
        <a:p>
          <a:endParaRPr lang="en-US"/>
        </a:p>
      </dgm:t>
    </dgm:pt>
    <dgm:pt modelId="{2BFA3517-DFDD-4AF3-AD0E-0951918520FF}" type="sibTrans" cxnId="{C57C9E9F-9B36-4494-A0E5-3E7407343E3F}">
      <dgm:prSet/>
      <dgm:spPr/>
      <dgm:t>
        <a:bodyPr/>
        <a:lstStyle/>
        <a:p>
          <a:endParaRPr lang="en-US"/>
        </a:p>
      </dgm:t>
    </dgm:pt>
    <dgm:pt modelId="{D2F469BB-993C-479F-ACEA-A775F9809395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150" dirty="0" smtClean="0">
              <a:solidFill>
                <a:schemeClr val="tx1"/>
              </a:solidFill>
            </a:rPr>
            <a:t>Tax of $2000 per employee  per year for not providing insurance</a:t>
          </a:r>
          <a:endParaRPr lang="en-US" sz="1150" dirty="0">
            <a:solidFill>
              <a:schemeClr val="tx1"/>
            </a:solidFill>
          </a:endParaRPr>
        </a:p>
      </dgm:t>
    </dgm:pt>
    <dgm:pt modelId="{DDE086FB-B9BC-4B72-B273-261C88B22B36}" type="parTrans" cxnId="{C4499C88-A531-4AB5-8F49-EEC04401FFB0}">
      <dgm:prSet/>
      <dgm:spPr>
        <a:ln>
          <a:tailEnd type="arrow"/>
        </a:ln>
      </dgm:spPr>
      <dgm:t>
        <a:bodyPr/>
        <a:lstStyle/>
        <a:p>
          <a:endParaRPr lang="en-US"/>
        </a:p>
      </dgm:t>
    </dgm:pt>
    <dgm:pt modelId="{11EA5F3E-BA25-466F-953A-5C0F631304D0}" type="sibTrans" cxnId="{C4499C88-A531-4AB5-8F49-EEC04401FFB0}">
      <dgm:prSet/>
      <dgm:spPr/>
      <dgm:t>
        <a:bodyPr/>
        <a:lstStyle/>
        <a:p>
          <a:endParaRPr lang="en-US"/>
        </a:p>
      </dgm:t>
    </dgm:pt>
    <dgm:pt modelId="{E17462DA-960C-4AEB-8482-CD7BDF109A32}">
      <dgm:prSet phldrT="[Text]" custT="1"/>
      <dgm:spPr>
        <a:solidFill>
          <a:schemeClr val="tx2"/>
        </a:solidFill>
      </dgm:spPr>
      <dgm:t>
        <a:bodyPr/>
        <a:lstStyle/>
        <a:p>
          <a:r>
            <a:rPr lang="en-US" sz="1150" dirty="0" smtClean="0"/>
            <a:t>Full coverage available through Marketplace plan</a:t>
          </a:r>
          <a:endParaRPr lang="en-US" sz="1150" dirty="0"/>
        </a:p>
      </dgm:t>
    </dgm:pt>
    <dgm:pt modelId="{62FAE606-DCDB-48B2-AA21-C8E9BB234DF4}" type="parTrans" cxnId="{E7AED0EA-4CF2-4744-B8EA-8217EFF7F9A6}">
      <dgm:prSet/>
      <dgm:spPr>
        <a:ln>
          <a:tailEnd type="arrow"/>
        </a:ln>
      </dgm:spPr>
      <dgm:t>
        <a:bodyPr/>
        <a:lstStyle/>
        <a:p>
          <a:endParaRPr lang="en-US"/>
        </a:p>
      </dgm:t>
    </dgm:pt>
    <dgm:pt modelId="{CC3B8FF9-BA02-42D9-BCEB-2FD5BDEC4397}" type="sibTrans" cxnId="{E7AED0EA-4CF2-4744-B8EA-8217EFF7F9A6}">
      <dgm:prSet/>
      <dgm:spPr/>
      <dgm:t>
        <a:bodyPr/>
        <a:lstStyle/>
        <a:p>
          <a:endParaRPr lang="en-US"/>
        </a:p>
      </dgm:t>
    </dgm:pt>
    <dgm:pt modelId="{1F15F2EB-4D21-460F-B59E-D0AC12627D1B}">
      <dgm:prSet phldrT="[Text]" custT="1"/>
      <dgm:spPr>
        <a:solidFill>
          <a:schemeClr val="accent4"/>
        </a:solidFill>
      </dgm:spPr>
      <dgm:t>
        <a:bodyPr/>
        <a:lstStyle/>
        <a:p>
          <a:r>
            <a:rPr lang="en-US" sz="1150" dirty="0" smtClean="0"/>
            <a:t>Employer provides health insurance that excludes coverage for certain contraceptives</a:t>
          </a:r>
          <a:endParaRPr lang="en-US" sz="1150" dirty="0"/>
        </a:p>
      </dgm:t>
    </dgm:pt>
    <dgm:pt modelId="{BBAB9B60-CA64-4702-AE3F-1E073302557A}" type="parTrans" cxnId="{10786B60-0D76-4920-8CF5-B5D059AD0FA7}">
      <dgm:prSet/>
      <dgm:spPr>
        <a:ln>
          <a:tailEnd type="arrow"/>
        </a:ln>
      </dgm:spPr>
      <dgm:t>
        <a:bodyPr/>
        <a:lstStyle/>
        <a:p>
          <a:endParaRPr lang="en-US"/>
        </a:p>
      </dgm:t>
    </dgm:pt>
    <dgm:pt modelId="{FA53D314-7ACB-4996-8E78-4C7FC03B2897}" type="sibTrans" cxnId="{10786B60-0D76-4920-8CF5-B5D059AD0FA7}">
      <dgm:prSet/>
      <dgm:spPr/>
      <dgm:t>
        <a:bodyPr/>
        <a:lstStyle/>
        <a:p>
          <a:endParaRPr lang="en-US"/>
        </a:p>
      </dgm:t>
    </dgm:pt>
    <dgm:pt modelId="{B8FFE8A0-26CD-4E3E-9B60-3A1A4C824FF4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150" dirty="0" smtClean="0">
              <a:solidFill>
                <a:schemeClr val="tx1"/>
              </a:solidFill>
            </a:rPr>
            <a:t>Employer pays share of premium</a:t>
          </a:r>
          <a:endParaRPr lang="en-US" sz="1150" dirty="0">
            <a:solidFill>
              <a:schemeClr val="tx1"/>
            </a:solidFill>
          </a:endParaRPr>
        </a:p>
      </dgm:t>
    </dgm:pt>
    <dgm:pt modelId="{BD135F3E-E046-47FC-9A8F-B1934B1BC1AE}" type="parTrans" cxnId="{B60FB619-43C2-4BFF-B955-70E63E867055}">
      <dgm:prSet/>
      <dgm:spPr>
        <a:ln>
          <a:tailEnd type="arrow"/>
        </a:ln>
      </dgm:spPr>
      <dgm:t>
        <a:bodyPr/>
        <a:lstStyle/>
        <a:p>
          <a:endParaRPr lang="en-US"/>
        </a:p>
      </dgm:t>
    </dgm:pt>
    <dgm:pt modelId="{8C9361FC-4E26-4BB3-B7B9-DAE00F19EE68}" type="sibTrans" cxnId="{B60FB619-43C2-4BFF-B955-70E63E867055}">
      <dgm:prSet/>
      <dgm:spPr/>
      <dgm:t>
        <a:bodyPr/>
        <a:lstStyle/>
        <a:p>
          <a:endParaRPr lang="en-US"/>
        </a:p>
      </dgm:t>
    </dgm:pt>
    <dgm:pt modelId="{D472B6C1-E6BC-4311-8373-6F94A6990757}">
      <dgm:prSet phldrT="[Text]" custT="1"/>
      <dgm:spPr>
        <a:solidFill>
          <a:schemeClr val="tx2"/>
        </a:solidFill>
      </dgm:spPr>
      <dgm:t>
        <a:bodyPr/>
        <a:lstStyle/>
        <a:p>
          <a:r>
            <a:rPr lang="en-US" sz="1150" dirty="0" smtClean="0"/>
            <a:t>Limited coverage available, excluding some contraceptives; no access to tax credits on Marketplace</a:t>
          </a:r>
          <a:endParaRPr lang="en-US" sz="1150" dirty="0"/>
        </a:p>
      </dgm:t>
    </dgm:pt>
    <dgm:pt modelId="{C08EA859-56D7-47B1-B15B-177D8AF7738B}" type="parTrans" cxnId="{319EEF19-2E21-42BE-8099-00B8C1CC083D}">
      <dgm:prSet/>
      <dgm:spPr>
        <a:ln>
          <a:tailEnd type="arrow"/>
        </a:ln>
      </dgm:spPr>
      <dgm:t>
        <a:bodyPr/>
        <a:lstStyle/>
        <a:p>
          <a:endParaRPr lang="en-US"/>
        </a:p>
      </dgm:t>
    </dgm:pt>
    <dgm:pt modelId="{672D4375-59A7-4197-8A23-B5FD2D1F15AD}" type="sibTrans" cxnId="{319EEF19-2E21-42BE-8099-00B8C1CC083D}">
      <dgm:prSet/>
      <dgm:spPr/>
      <dgm:t>
        <a:bodyPr/>
        <a:lstStyle/>
        <a:p>
          <a:endParaRPr lang="en-US"/>
        </a:p>
      </dgm:t>
    </dgm:pt>
    <dgm:pt modelId="{3CECC9B8-FF1D-4F0F-A068-6B38752CE599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150" dirty="0" smtClean="0">
              <a:solidFill>
                <a:schemeClr val="tx1"/>
              </a:solidFill>
            </a:rPr>
            <a:t>Employer pays additional wages to employee to match previous compensation level</a:t>
          </a:r>
          <a:endParaRPr lang="en-US" sz="1150" dirty="0">
            <a:solidFill>
              <a:schemeClr val="tx1"/>
            </a:solidFill>
          </a:endParaRPr>
        </a:p>
      </dgm:t>
    </dgm:pt>
    <dgm:pt modelId="{D951BD97-FDDC-4A97-AE01-EA835C51A8F0}" type="parTrans" cxnId="{AC932C82-F3F4-4063-A303-3AE9A0D9ADC3}">
      <dgm:prSet/>
      <dgm:spPr>
        <a:ln>
          <a:noFill/>
        </a:ln>
      </dgm:spPr>
      <dgm:t>
        <a:bodyPr/>
        <a:lstStyle/>
        <a:p>
          <a:endParaRPr lang="en-US"/>
        </a:p>
      </dgm:t>
    </dgm:pt>
    <dgm:pt modelId="{52121C44-F4F8-428C-817E-F23EB759B9FA}" type="sibTrans" cxnId="{AC932C82-F3F4-4063-A303-3AE9A0D9ADC3}">
      <dgm:prSet/>
      <dgm:spPr/>
      <dgm:t>
        <a:bodyPr/>
        <a:lstStyle/>
        <a:p>
          <a:endParaRPr lang="en-US"/>
        </a:p>
      </dgm:t>
    </dgm:pt>
    <dgm:pt modelId="{E53B17CF-C704-4B08-86B3-FD30E5C073B9}" type="pres">
      <dgm:prSet presAssocID="{D9E25266-4D90-40E5-A6AD-484BE69D898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6AF0AFA-8B2F-4796-9365-76DE28D2F7E0}" type="pres">
      <dgm:prSet presAssocID="{3420D046-EFD3-48F4-8759-E5CEBFE261FC}" presName="root1" presStyleCnt="0"/>
      <dgm:spPr/>
    </dgm:pt>
    <dgm:pt modelId="{A41A1FAD-04F4-43DA-ABAB-1ED7A18967C4}" type="pres">
      <dgm:prSet presAssocID="{3420D046-EFD3-48F4-8759-E5CEBFE261FC}" presName="LevelOneTextNode" presStyleLbl="node0" presStyleIdx="0" presStyleCnt="1" custScaleY="149711" custLinFactNeighborY="-251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D9B18B3-FEE0-4433-AC16-FF8AAFE0F3BF}" type="pres">
      <dgm:prSet presAssocID="{3420D046-EFD3-48F4-8759-E5CEBFE261FC}" presName="level2hierChild" presStyleCnt="0"/>
      <dgm:spPr/>
    </dgm:pt>
    <dgm:pt modelId="{9BE04347-2B11-407E-B585-16AA46651B21}" type="pres">
      <dgm:prSet presAssocID="{D96BC385-5FD0-4450-968A-9D54551264A4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F40D715F-7B60-426F-B54E-DD025853D498}" type="pres">
      <dgm:prSet presAssocID="{D96BC385-5FD0-4450-968A-9D54551264A4}" presName="connTx" presStyleLbl="parChTrans1D2" presStyleIdx="0" presStyleCnt="2"/>
      <dgm:spPr/>
      <dgm:t>
        <a:bodyPr/>
        <a:lstStyle/>
        <a:p>
          <a:endParaRPr lang="en-US"/>
        </a:p>
      </dgm:t>
    </dgm:pt>
    <dgm:pt modelId="{E1210F02-CC86-4596-9C71-828649451E1E}" type="pres">
      <dgm:prSet presAssocID="{5622C291-4CE8-4726-B0C4-61312CB4EF6A}" presName="root2" presStyleCnt="0"/>
      <dgm:spPr/>
    </dgm:pt>
    <dgm:pt modelId="{A741DCA7-82ED-4866-9382-B1429B6CB986}" type="pres">
      <dgm:prSet presAssocID="{5622C291-4CE8-4726-B0C4-61312CB4EF6A}" presName="LevelTwoTextNode" presStyleLbl="node2" presStyleIdx="0" presStyleCnt="2" custScaleX="113948" custScaleY="136470" custLinFactNeighborX="-12283" custLinFactNeighborY="-363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0C1235F-19B9-4880-8C3F-6667C0E3E5D2}" type="pres">
      <dgm:prSet presAssocID="{5622C291-4CE8-4726-B0C4-61312CB4EF6A}" presName="level3hierChild" presStyleCnt="0"/>
      <dgm:spPr/>
    </dgm:pt>
    <dgm:pt modelId="{40FD5DA4-6D49-465D-81BF-653CCA50BD18}" type="pres">
      <dgm:prSet presAssocID="{D67C0FA1-22D1-46E9-9BE8-7B6C6C471DB0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E1BE710F-F5F5-47E7-AB79-F30EA8110FC9}" type="pres">
      <dgm:prSet presAssocID="{D67C0FA1-22D1-46E9-9BE8-7B6C6C471DB0}" presName="connTx" presStyleLbl="parChTrans1D3" presStyleIdx="0" presStyleCnt="4"/>
      <dgm:spPr/>
      <dgm:t>
        <a:bodyPr/>
        <a:lstStyle/>
        <a:p>
          <a:endParaRPr lang="en-US"/>
        </a:p>
      </dgm:t>
    </dgm:pt>
    <dgm:pt modelId="{5FF7755E-FC22-4B86-9D76-444FBB37B0D3}" type="pres">
      <dgm:prSet presAssocID="{81509427-A423-4DE9-94C4-89BF7830B774}" presName="root2" presStyleCnt="0"/>
      <dgm:spPr/>
    </dgm:pt>
    <dgm:pt modelId="{71A58686-E630-47F4-AC3A-9B8E0CFE1A68}" type="pres">
      <dgm:prSet presAssocID="{81509427-A423-4DE9-94C4-89BF7830B774}" presName="LevelTwoTextNode" presStyleLbl="node3" presStyleIdx="0" presStyleCnt="4" custScaleY="133913" custLinFactNeighborX="-559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060E56-826D-4B48-BC6B-1E32D63401FB}" type="pres">
      <dgm:prSet presAssocID="{81509427-A423-4DE9-94C4-89BF7830B774}" presName="level3hierChild" presStyleCnt="0"/>
      <dgm:spPr/>
    </dgm:pt>
    <dgm:pt modelId="{A38BCA16-0A71-4738-A47D-6475106C5FB7}" type="pres">
      <dgm:prSet presAssocID="{E22F60BB-5270-4B6F-879E-E1933DD74C60}" presName="conn2-1" presStyleLbl="parChTrans1D4" presStyleIdx="0" presStyleCnt="9"/>
      <dgm:spPr/>
      <dgm:t>
        <a:bodyPr/>
        <a:lstStyle/>
        <a:p>
          <a:endParaRPr lang="en-US"/>
        </a:p>
      </dgm:t>
    </dgm:pt>
    <dgm:pt modelId="{AC4F4D42-EB9E-4CF3-A771-01F737CF9D15}" type="pres">
      <dgm:prSet presAssocID="{E22F60BB-5270-4B6F-879E-E1933DD74C60}" presName="connTx" presStyleLbl="parChTrans1D4" presStyleIdx="0" presStyleCnt="9"/>
      <dgm:spPr/>
      <dgm:t>
        <a:bodyPr/>
        <a:lstStyle/>
        <a:p>
          <a:endParaRPr lang="en-US"/>
        </a:p>
      </dgm:t>
    </dgm:pt>
    <dgm:pt modelId="{8F715B7B-2D8E-46D6-A59F-2B67014BDDDC}" type="pres">
      <dgm:prSet presAssocID="{496CA509-7B7D-4FF5-B560-350F568B69EE}" presName="root2" presStyleCnt="0"/>
      <dgm:spPr/>
    </dgm:pt>
    <dgm:pt modelId="{7B314912-5F4C-4497-9293-FC3C768209BD}" type="pres">
      <dgm:prSet presAssocID="{496CA509-7B7D-4FF5-B560-350F568B69EE}" presName="LevelTwoTextNode" presStyleLbl="node4" presStyleIdx="0" presStyleCnt="9" custScaleY="130371" custLinFactNeighborX="-57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6C6808-3F75-4A9E-B479-5F2DDE227650}" type="pres">
      <dgm:prSet presAssocID="{496CA509-7B7D-4FF5-B560-350F568B69EE}" presName="level3hierChild" presStyleCnt="0"/>
      <dgm:spPr/>
    </dgm:pt>
    <dgm:pt modelId="{F8CEFF2B-B9B1-4E72-84E4-0651A5C301BC}" type="pres">
      <dgm:prSet presAssocID="{0D6AA2D3-CCC6-4450-BC07-EE7559A70F65}" presName="conn2-1" presStyleLbl="parChTrans1D4" presStyleIdx="1" presStyleCnt="9"/>
      <dgm:spPr/>
      <dgm:t>
        <a:bodyPr/>
        <a:lstStyle/>
        <a:p>
          <a:endParaRPr lang="en-US"/>
        </a:p>
      </dgm:t>
    </dgm:pt>
    <dgm:pt modelId="{7B4E6D6A-4324-4637-977A-0495A293ADD2}" type="pres">
      <dgm:prSet presAssocID="{0D6AA2D3-CCC6-4450-BC07-EE7559A70F65}" presName="connTx" presStyleLbl="parChTrans1D4" presStyleIdx="1" presStyleCnt="9"/>
      <dgm:spPr/>
      <dgm:t>
        <a:bodyPr/>
        <a:lstStyle/>
        <a:p>
          <a:endParaRPr lang="en-US"/>
        </a:p>
      </dgm:t>
    </dgm:pt>
    <dgm:pt modelId="{07059627-0CC8-4577-BC14-CC264BEAA58F}" type="pres">
      <dgm:prSet presAssocID="{1568AE76-24A1-43F9-86E6-6E523B74BA9F}" presName="root2" presStyleCnt="0"/>
      <dgm:spPr/>
    </dgm:pt>
    <dgm:pt modelId="{80A2D009-61FC-405A-9301-B9C360B7D4CF}" type="pres">
      <dgm:prSet presAssocID="{1568AE76-24A1-43F9-86E6-6E523B74BA9F}" presName="LevelTwoTextNode" presStyleLbl="node4" presStyleIdx="1" presStyleCnt="9" custScaleX="112541" custScaleY="13204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492EC02-721D-4D35-B073-F4E7FDC2CA6E}" type="pres">
      <dgm:prSet presAssocID="{1568AE76-24A1-43F9-86E6-6E523B74BA9F}" presName="level3hierChild" presStyleCnt="0"/>
      <dgm:spPr/>
    </dgm:pt>
    <dgm:pt modelId="{156A066C-25C7-4A15-8F55-1FF112E1787D}" type="pres">
      <dgm:prSet presAssocID="{DE0ED459-DE34-4861-9CBD-12CDA305AB64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8DE7A90F-5337-41CC-9A0E-32C53C07CC04}" type="pres">
      <dgm:prSet presAssocID="{DE0ED459-DE34-4861-9CBD-12CDA305AB64}" presName="connTx" presStyleLbl="parChTrans1D3" presStyleIdx="1" presStyleCnt="4"/>
      <dgm:spPr/>
      <dgm:t>
        <a:bodyPr/>
        <a:lstStyle/>
        <a:p>
          <a:endParaRPr lang="en-US"/>
        </a:p>
      </dgm:t>
    </dgm:pt>
    <dgm:pt modelId="{1071D41D-E291-465A-A485-AE060E6D3A91}" type="pres">
      <dgm:prSet presAssocID="{03DBC45E-E44E-456C-A545-44FFE7D0A722}" presName="root2" presStyleCnt="0"/>
      <dgm:spPr/>
    </dgm:pt>
    <dgm:pt modelId="{D1E6F9D7-E931-4036-9DBB-2F29170B36A5}" type="pres">
      <dgm:prSet presAssocID="{03DBC45E-E44E-456C-A545-44FFE7D0A722}" presName="LevelTwoTextNode" presStyleLbl="node3" presStyleIdx="1" presStyleCnt="4" custScaleY="133913" custLinFactNeighborX="-559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A2E9D1-7998-4263-AFDB-2F297F4D21B0}" type="pres">
      <dgm:prSet presAssocID="{03DBC45E-E44E-456C-A545-44FFE7D0A722}" presName="level3hierChild" presStyleCnt="0"/>
      <dgm:spPr/>
    </dgm:pt>
    <dgm:pt modelId="{31E73DDF-533D-4F2B-B267-A0F56DF369E3}" type="pres">
      <dgm:prSet presAssocID="{5B46F00B-56B1-49A3-9DFB-C98F08D322C3}" presName="conn2-1" presStyleLbl="parChTrans1D4" presStyleIdx="2" presStyleCnt="9"/>
      <dgm:spPr/>
      <dgm:t>
        <a:bodyPr/>
        <a:lstStyle/>
        <a:p>
          <a:endParaRPr lang="en-US"/>
        </a:p>
      </dgm:t>
    </dgm:pt>
    <dgm:pt modelId="{9CE59AD7-7D40-4753-B1E3-EF0BA4981D29}" type="pres">
      <dgm:prSet presAssocID="{5B46F00B-56B1-49A3-9DFB-C98F08D322C3}" presName="connTx" presStyleLbl="parChTrans1D4" presStyleIdx="2" presStyleCnt="9"/>
      <dgm:spPr/>
      <dgm:t>
        <a:bodyPr/>
        <a:lstStyle/>
        <a:p>
          <a:endParaRPr lang="en-US"/>
        </a:p>
      </dgm:t>
    </dgm:pt>
    <dgm:pt modelId="{583F52B0-D705-4388-8F1A-9DDAA67B4914}" type="pres">
      <dgm:prSet presAssocID="{E189BD6A-25BB-41E8-85A7-D232A3296CE3}" presName="root2" presStyleCnt="0"/>
      <dgm:spPr/>
    </dgm:pt>
    <dgm:pt modelId="{12B2AFE9-7DE8-4034-BF26-4419C2CD906A}" type="pres">
      <dgm:prSet presAssocID="{E189BD6A-25BB-41E8-85A7-D232A3296CE3}" presName="LevelTwoTextNode" presStyleLbl="node4" presStyleIdx="2" presStyleCnt="9" custScaleY="130371" custLinFactNeighborX="-57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3F902A8-9316-4C7C-B839-AC66998ADFE5}" type="pres">
      <dgm:prSet presAssocID="{E189BD6A-25BB-41E8-85A7-D232A3296CE3}" presName="level3hierChild" presStyleCnt="0"/>
      <dgm:spPr/>
    </dgm:pt>
    <dgm:pt modelId="{9DD385D7-2E4F-408C-8298-96BE5369D533}" type="pres">
      <dgm:prSet presAssocID="{611E007B-11DB-42E2-822A-232186A970CA}" presName="conn2-1" presStyleLbl="parChTrans1D4" presStyleIdx="3" presStyleCnt="9"/>
      <dgm:spPr/>
      <dgm:t>
        <a:bodyPr/>
        <a:lstStyle/>
        <a:p>
          <a:endParaRPr lang="en-US"/>
        </a:p>
      </dgm:t>
    </dgm:pt>
    <dgm:pt modelId="{7BE054CD-FB28-4F8F-AF20-61628B8BA0C2}" type="pres">
      <dgm:prSet presAssocID="{611E007B-11DB-42E2-822A-232186A970CA}" presName="connTx" presStyleLbl="parChTrans1D4" presStyleIdx="3" presStyleCnt="9"/>
      <dgm:spPr/>
      <dgm:t>
        <a:bodyPr/>
        <a:lstStyle/>
        <a:p>
          <a:endParaRPr lang="en-US"/>
        </a:p>
      </dgm:t>
    </dgm:pt>
    <dgm:pt modelId="{9A26AA9F-7360-425E-873E-33709C90A8EB}" type="pres">
      <dgm:prSet presAssocID="{636755CA-6F80-4A01-8151-15010A11643E}" presName="root2" presStyleCnt="0"/>
      <dgm:spPr/>
    </dgm:pt>
    <dgm:pt modelId="{ADB32FA5-E784-4998-B4F1-F52C25805B8F}" type="pres">
      <dgm:prSet presAssocID="{636755CA-6F80-4A01-8151-15010A11643E}" presName="LevelTwoTextNode" presStyleLbl="node4" presStyleIdx="3" presStyleCnt="9" custScaleX="112541" custScaleY="13204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080AF7-13DB-4B28-9100-1CB4035B7230}" type="pres">
      <dgm:prSet presAssocID="{636755CA-6F80-4A01-8151-15010A11643E}" presName="level3hierChild" presStyleCnt="0"/>
      <dgm:spPr/>
    </dgm:pt>
    <dgm:pt modelId="{215F4678-16B6-4B42-A6FB-244FE55D4A4C}" type="pres">
      <dgm:prSet presAssocID="{78121569-8C97-4F7C-811D-644A900B913D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FD4CDEC3-5DF4-4B63-B1EB-8E962B605832}" type="pres">
      <dgm:prSet presAssocID="{78121569-8C97-4F7C-811D-644A900B913D}" presName="connTx" presStyleLbl="parChTrans1D3" presStyleIdx="2" presStyleCnt="4"/>
      <dgm:spPr/>
      <dgm:t>
        <a:bodyPr/>
        <a:lstStyle/>
        <a:p>
          <a:endParaRPr lang="en-US"/>
        </a:p>
      </dgm:t>
    </dgm:pt>
    <dgm:pt modelId="{EBD43136-61A3-4A11-B66F-E22A9390C481}" type="pres">
      <dgm:prSet presAssocID="{ECFD1B5F-640A-4CC4-814A-DCC50E2CD145}" presName="root2" presStyleCnt="0"/>
      <dgm:spPr/>
    </dgm:pt>
    <dgm:pt modelId="{C682F29D-4C0C-4AA3-AD89-D93B24011E1E}" type="pres">
      <dgm:prSet presAssocID="{ECFD1B5F-640A-4CC4-814A-DCC50E2CD145}" presName="LevelTwoTextNode" presStyleLbl="node3" presStyleIdx="2" presStyleCnt="4" custScaleY="133913" custLinFactNeighborX="-6190" custLinFactNeighborY="-686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C74ED4-DD20-4621-AD34-553BF684CAC3}" type="pres">
      <dgm:prSet presAssocID="{ECFD1B5F-640A-4CC4-814A-DCC50E2CD145}" presName="level3hierChild" presStyleCnt="0"/>
      <dgm:spPr/>
    </dgm:pt>
    <dgm:pt modelId="{10D3DA37-D1A6-4B56-BC26-9DEBECBAE46C}" type="pres">
      <dgm:prSet presAssocID="{DDE086FB-B9BC-4B72-B273-261C88B22B36}" presName="conn2-1" presStyleLbl="parChTrans1D4" presStyleIdx="4" presStyleCnt="9"/>
      <dgm:spPr/>
      <dgm:t>
        <a:bodyPr/>
        <a:lstStyle/>
        <a:p>
          <a:endParaRPr lang="en-US"/>
        </a:p>
      </dgm:t>
    </dgm:pt>
    <dgm:pt modelId="{601344B1-BBC4-407A-BA64-63B6ED4B5D3B}" type="pres">
      <dgm:prSet presAssocID="{DDE086FB-B9BC-4B72-B273-261C88B22B36}" presName="connTx" presStyleLbl="parChTrans1D4" presStyleIdx="4" presStyleCnt="9"/>
      <dgm:spPr/>
      <dgm:t>
        <a:bodyPr/>
        <a:lstStyle/>
        <a:p>
          <a:endParaRPr lang="en-US"/>
        </a:p>
      </dgm:t>
    </dgm:pt>
    <dgm:pt modelId="{E0602420-DF5F-41D4-BB6D-192B0A754B0A}" type="pres">
      <dgm:prSet presAssocID="{D2F469BB-993C-479F-ACEA-A775F9809395}" presName="root2" presStyleCnt="0"/>
      <dgm:spPr/>
    </dgm:pt>
    <dgm:pt modelId="{D299DA68-EEB2-4835-A922-FE90CA97FD9A}" type="pres">
      <dgm:prSet presAssocID="{D2F469BB-993C-479F-ACEA-A775F9809395}" presName="LevelTwoTextNode" presStyleLbl="node4" presStyleIdx="4" presStyleCnt="9" custScaleY="130371" custLinFactNeighborX="-5715" custLinFactNeighborY="379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D2D1C5-535A-4F90-B0C7-95F98EE7DF84}" type="pres">
      <dgm:prSet presAssocID="{D2F469BB-993C-479F-ACEA-A775F9809395}" presName="level3hierChild" presStyleCnt="0"/>
      <dgm:spPr/>
    </dgm:pt>
    <dgm:pt modelId="{A6BA1609-4C38-4D11-905F-086300DDC705}" type="pres">
      <dgm:prSet presAssocID="{62FAE606-DCDB-48B2-AA21-C8E9BB234DF4}" presName="conn2-1" presStyleLbl="parChTrans1D4" presStyleIdx="5" presStyleCnt="9"/>
      <dgm:spPr/>
      <dgm:t>
        <a:bodyPr/>
        <a:lstStyle/>
        <a:p>
          <a:endParaRPr lang="en-US"/>
        </a:p>
      </dgm:t>
    </dgm:pt>
    <dgm:pt modelId="{DC9BD162-E438-427E-B95F-EDA33B3250A7}" type="pres">
      <dgm:prSet presAssocID="{62FAE606-DCDB-48B2-AA21-C8E9BB234DF4}" presName="connTx" presStyleLbl="parChTrans1D4" presStyleIdx="5" presStyleCnt="9"/>
      <dgm:spPr/>
      <dgm:t>
        <a:bodyPr/>
        <a:lstStyle/>
        <a:p>
          <a:endParaRPr lang="en-US"/>
        </a:p>
      </dgm:t>
    </dgm:pt>
    <dgm:pt modelId="{BCF4C488-F9F5-4F27-AAE8-4F54E0AB898E}" type="pres">
      <dgm:prSet presAssocID="{E17462DA-960C-4AEB-8482-CD7BDF109A32}" presName="root2" presStyleCnt="0"/>
      <dgm:spPr/>
    </dgm:pt>
    <dgm:pt modelId="{1859DAE7-5C9A-413A-AD60-0C157992869C}" type="pres">
      <dgm:prSet presAssocID="{E17462DA-960C-4AEB-8482-CD7BDF109A32}" presName="LevelTwoTextNode" presStyleLbl="node4" presStyleIdx="5" presStyleCnt="9" custScaleX="112541" custScaleY="132046" custLinFactNeighborY="5797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B26486-C8D3-4358-B404-55452876CE7C}" type="pres">
      <dgm:prSet presAssocID="{E17462DA-960C-4AEB-8482-CD7BDF109A32}" presName="level3hierChild" presStyleCnt="0"/>
      <dgm:spPr/>
    </dgm:pt>
    <dgm:pt modelId="{4F6F6179-563E-4BD2-9D7D-4C523941BC48}" type="pres">
      <dgm:prSet presAssocID="{D951BD97-FDDC-4A97-AE01-EA835C51A8F0}" presName="conn2-1" presStyleLbl="parChTrans1D4" presStyleIdx="6" presStyleCnt="9"/>
      <dgm:spPr/>
      <dgm:t>
        <a:bodyPr/>
        <a:lstStyle/>
        <a:p>
          <a:endParaRPr lang="en-US"/>
        </a:p>
      </dgm:t>
    </dgm:pt>
    <dgm:pt modelId="{24389032-49F6-4532-BCA5-104E32C77E4F}" type="pres">
      <dgm:prSet presAssocID="{D951BD97-FDDC-4A97-AE01-EA835C51A8F0}" presName="connTx" presStyleLbl="parChTrans1D4" presStyleIdx="6" presStyleCnt="9"/>
      <dgm:spPr/>
      <dgm:t>
        <a:bodyPr/>
        <a:lstStyle/>
        <a:p>
          <a:endParaRPr lang="en-US"/>
        </a:p>
      </dgm:t>
    </dgm:pt>
    <dgm:pt modelId="{BF753358-3352-4EDA-9F23-EDFAB8D5B105}" type="pres">
      <dgm:prSet presAssocID="{3CECC9B8-FF1D-4F0F-A068-6B38752CE599}" presName="root2" presStyleCnt="0"/>
      <dgm:spPr/>
    </dgm:pt>
    <dgm:pt modelId="{4B133D88-E40E-4900-BC7B-E5E97F237E2F}" type="pres">
      <dgm:prSet presAssocID="{3CECC9B8-FF1D-4F0F-A068-6B38752CE599}" presName="LevelTwoTextNode" presStyleLbl="node4" presStyleIdx="6" presStyleCnt="9" custScaleY="130371" custLinFactNeighborX="-5715" custLinFactNeighborY="36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7E45CE5-8291-4CDF-A195-70F1EC7B6457}" type="pres">
      <dgm:prSet presAssocID="{3CECC9B8-FF1D-4F0F-A068-6B38752CE599}" presName="level3hierChild" presStyleCnt="0"/>
      <dgm:spPr/>
    </dgm:pt>
    <dgm:pt modelId="{49B31B74-62EE-4B53-82CC-19100B7DD86B}" type="pres">
      <dgm:prSet presAssocID="{CE6AC630-4FEE-4AF7-8625-FBCD018FBC25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BA8382CE-1CE5-43DD-9428-A39719F0768C}" type="pres">
      <dgm:prSet presAssocID="{CE6AC630-4FEE-4AF7-8625-FBCD018FBC25}" presName="connTx" presStyleLbl="parChTrans1D2" presStyleIdx="1" presStyleCnt="2"/>
      <dgm:spPr/>
      <dgm:t>
        <a:bodyPr/>
        <a:lstStyle/>
        <a:p>
          <a:endParaRPr lang="en-US"/>
        </a:p>
      </dgm:t>
    </dgm:pt>
    <dgm:pt modelId="{7F8BE0E7-4EF0-4D79-81DD-B9ADC2225A97}" type="pres">
      <dgm:prSet presAssocID="{EC541245-595A-42CF-AD40-B1740AB0CD85}" presName="root2" presStyleCnt="0"/>
      <dgm:spPr/>
    </dgm:pt>
    <dgm:pt modelId="{C25A5EDF-B5DF-4C7A-8ED4-400E26D6633C}" type="pres">
      <dgm:prSet presAssocID="{EC541245-595A-42CF-AD40-B1740AB0CD85}" presName="LevelTwoTextNode" presStyleLbl="node2" presStyleIdx="1" presStyleCnt="2" custScaleX="113948" custScaleY="136470" custLinFactNeighborX="-111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C838A7-C071-4276-9EE4-186F2FDCCC1D}" type="pres">
      <dgm:prSet presAssocID="{EC541245-595A-42CF-AD40-B1740AB0CD85}" presName="level3hierChild" presStyleCnt="0"/>
      <dgm:spPr/>
    </dgm:pt>
    <dgm:pt modelId="{0B242D79-9D20-48EF-9437-4959184EF753}" type="pres">
      <dgm:prSet presAssocID="{BBAB9B60-CA64-4702-AE3F-1E073302557A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F6B16602-35B9-4FC1-AC1F-BDCE864BD28E}" type="pres">
      <dgm:prSet presAssocID="{BBAB9B60-CA64-4702-AE3F-1E073302557A}" presName="connTx" presStyleLbl="parChTrans1D3" presStyleIdx="3" presStyleCnt="4"/>
      <dgm:spPr/>
      <dgm:t>
        <a:bodyPr/>
        <a:lstStyle/>
        <a:p>
          <a:endParaRPr lang="en-US"/>
        </a:p>
      </dgm:t>
    </dgm:pt>
    <dgm:pt modelId="{B986BEAC-16BD-4C30-B99D-02142507BCC0}" type="pres">
      <dgm:prSet presAssocID="{1F15F2EB-4D21-460F-B59E-D0AC12627D1B}" presName="root2" presStyleCnt="0"/>
      <dgm:spPr/>
    </dgm:pt>
    <dgm:pt modelId="{905F6FE7-3842-4679-B0EE-DC5C116624D5}" type="pres">
      <dgm:prSet presAssocID="{1F15F2EB-4D21-460F-B59E-D0AC12627D1B}" presName="LevelTwoTextNode" presStyleLbl="node3" presStyleIdx="3" presStyleCnt="4" custScaleY="133913" custLinFactNeighborX="-559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622B8A-1D9B-41AC-A085-2A42F69B8DB5}" type="pres">
      <dgm:prSet presAssocID="{1F15F2EB-4D21-460F-B59E-D0AC12627D1B}" presName="level3hierChild" presStyleCnt="0"/>
      <dgm:spPr/>
    </dgm:pt>
    <dgm:pt modelId="{55C2E12D-4CDD-465F-89AF-57675E3AEB32}" type="pres">
      <dgm:prSet presAssocID="{BD135F3E-E046-47FC-9A8F-B1934B1BC1AE}" presName="conn2-1" presStyleLbl="parChTrans1D4" presStyleIdx="7" presStyleCnt="9"/>
      <dgm:spPr/>
      <dgm:t>
        <a:bodyPr/>
        <a:lstStyle/>
        <a:p>
          <a:endParaRPr lang="en-US"/>
        </a:p>
      </dgm:t>
    </dgm:pt>
    <dgm:pt modelId="{A49DF26D-C4F4-494B-A4AE-08A8F8D7748B}" type="pres">
      <dgm:prSet presAssocID="{BD135F3E-E046-47FC-9A8F-B1934B1BC1AE}" presName="connTx" presStyleLbl="parChTrans1D4" presStyleIdx="7" presStyleCnt="9"/>
      <dgm:spPr/>
      <dgm:t>
        <a:bodyPr/>
        <a:lstStyle/>
        <a:p>
          <a:endParaRPr lang="en-US"/>
        </a:p>
      </dgm:t>
    </dgm:pt>
    <dgm:pt modelId="{6A5547FB-1607-4DFD-81D7-BE77F942672E}" type="pres">
      <dgm:prSet presAssocID="{B8FFE8A0-26CD-4E3E-9B60-3A1A4C824FF4}" presName="root2" presStyleCnt="0"/>
      <dgm:spPr/>
    </dgm:pt>
    <dgm:pt modelId="{78DBB75D-CE59-44B1-BD61-D174AC2B613C}" type="pres">
      <dgm:prSet presAssocID="{B8FFE8A0-26CD-4E3E-9B60-3A1A4C824FF4}" presName="LevelTwoTextNode" presStyleLbl="node4" presStyleIdx="7" presStyleCnt="9" custScaleY="130371" custLinFactNeighborX="-57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E0437A-CC73-42FB-90CC-9A7C7E8E0B4A}" type="pres">
      <dgm:prSet presAssocID="{B8FFE8A0-26CD-4E3E-9B60-3A1A4C824FF4}" presName="level3hierChild" presStyleCnt="0"/>
      <dgm:spPr/>
    </dgm:pt>
    <dgm:pt modelId="{BE7DE3AC-03A0-4E98-BCBC-909EA5D35490}" type="pres">
      <dgm:prSet presAssocID="{C08EA859-56D7-47B1-B15B-177D8AF7738B}" presName="conn2-1" presStyleLbl="parChTrans1D4" presStyleIdx="8" presStyleCnt="9"/>
      <dgm:spPr/>
      <dgm:t>
        <a:bodyPr/>
        <a:lstStyle/>
        <a:p>
          <a:endParaRPr lang="en-US"/>
        </a:p>
      </dgm:t>
    </dgm:pt>
    <dgm:pt modelId="{0A5FF1B5-496D-4F38-B9E6-B85CB43752B3}" type="pres">
      <dgm:prSet presAssocID="{C08EA859-56D7-47B1-B15B-177D8AF7738B}" presName="connTx" presStyleLbl="parChTrans1D4" presStyleIdx="8" presStyleCnt="9"/>
      <dgm:spPr/>
      <dgm:t>
        <a:bodyPr/>
        <a:lstStyle/>
        <a:p>
          <a:endParaRPr lang="en-US"/>
        </a:p>
      </dgm:t>
    </dgm:pt>
    <dgm:pt modelId="{220BCA02-4B6D-4A8F-BBE0-06D8E75FB3CF}" type="pres">
      <dgm:prSet presAssocID="{D472B6C1-E6BC-4311-8373-6F94A6990757}" presName="root2" presStyleCnt="0"/>
      <dgm:spPr/>
    </dgm:pt>
    <dgm:pt modelId="{6E56D9B8-9701-4990-A929-686653F4F88F}" type="pres">
      <dgm:prSet presAssocID="{D472B6C1-E6BC-4311-8373-6F94A6990757}" presName="LevelTwoTextNode" presStyleLbl="node4" presStyleIdx="8" presStyleCnt="9" custScaleX="113318" custScaleY="14593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E94699-B2B6-4D53-AF47-EC9DB981D406}" type="pres">
      <dgm:prSet presAssocID="{D472B6C1-E6BC-4311-8373-6F94A6990757}" presName="level3hierChild" presStyleCnt="0"/>
      <dgm:spPr/>
    </dgm:pt>
  </dgm:ptLst>
  <dgm:cxnLst>
    <dgm:cxn modelId="{CDEE3160-7035-483E-9894-58C500B82903}" type="presOf" srcId="{E22F60BB-5270-4B6F-879E-E1933DD74C60}" destId="{A38BCA16-0A71-4738-A47D-6475106C5FB7}" srcOrd="0" destOrd="0" presId="urn:microsoft.com/office/officeart/2005/8/layout/hierarchy2"/>
    <dgm:cxn modelId="{5357643A-54DC-4589-B5D4-0CEACD12F599}" srcId="{5622C291-4CE8-4726-B0C4-61312CB4EF6A}" destId="{81509427-A423-4DE9-94C4-89BF7830B774}" srcOrd="0" destOrd="0" parTransId="{D67C0FA1-22D1-46E9-9BE8-7B6C6C471DB0}" sibTransId="{94B4A159-612E-4811-B8C0-4E84815A7037}"/>
    <dgm:cxn modelId="{D0263059-A7DE-4B91-AB1B-4830E7E45C5F}" type="presOf" srcId="{62FAE606-DCDB-48B2-AA21-C8E9BB234DF4}" destId="{DC9BD162-E438-427E-B95F-EDA33B3250A7}" srcOrd="1" destOrd="0" presId="urn:microsoft.com/office/officeart/2005/8/layout/hierarchy2"/>
    <dgm:cxn modelId="{703B28C7-320B-4AF5-AC2B-A3551FBBBCC0}" srcId="{3420D046-EFD3-48F4-8759-E5CEBFE261FC}" destId="{5622C291-4CE8-4726-B0C4-61312CB4EF6A}" srcOrd="0" destOrd="0" parTransId="{D96BC385-5FD0-4450-968A-9D54551264A4}" sibTransId="{11483496-A276-43BA-AA79-2FBE21DEAE1D}"/>
    <dgm:cxn modelId="{E4498323-FD59-4873-BBAC-B0BB599628B4}" type="presOf" srcId="{E17462DA-960C-4AEB-8482-CD7BDF109A32}" destId="{1859DAE7-5C9A-413A-AD60-0C157992869C}" srcOrd="0" destOrd="0" presId="urn:microsoft.com/office/officeart/2005/8/layout/hierarchy2"/>
    <dgm:cxn modelId="{C95A0A02-E98C-42E5-A9D6-7EF1C0E79EDB}" srcId="{03DBC45E-E44E-456C-A545-44FFE7D0A722}" destId="{E189BD6A-25BB-41E8-85A7-D232A3296CE3}" srcOrd="0" destOrd="0" parTransId="{5B46F00B-56B1-49A3-9DFB-C98F08D322C3}" sibTransId="{731ED828-019C-4D4D-BB09-BA256A308674}"/>
    <dgm:cxn modelId="{33DEB1D2-D4B3-4F04-8733-69307F3E757D}" type="presOf" srcId="{CE6AC630-4FEE-4AF7-8625-FBCD018FBC25}" destId="{BA8382CE-1CE5-43DD-9428-A39719F0768C}" srcOrd="1" destOrd="0" presId="urn:microsoft.com/office/officeart/2005/8/layout/hierarchy2"/>
    <dgm:cxn modelId="{F1D75FE7-E6BA-4D20-929E-3E376F8D1447}" type="presOf" srcId="{636755CA-6F80-4A01-8151-15010A11643E}" destId="{ADB32FA5-E784-4998-B4F1-F52C25805B8F}" srcOrd="0" destOrd="0" presId="urn:microsoft.com/office/officeart/2005/8/layout/hierarchy2"/>
    <dgm:cxn modelId="{FB81209E-AAE8-455E-87D2-9D162AE08DD1}" type="presOf" srcId="{5B46F00B-56B1-49A3-9DFB-C98F08D322C3}" destId="{9CE59AD7-7D40-4753-B1E3-EF0BA4981D29}" srcOrd="1" destOrd="0" presId="urn:microsoft.com/office/officeart/2005/8/layout/hierarchy2"/>
    <dgm:cxn modelId="{4E3927B1-3B78-46F3-963C-C86DF26B3F50}" type="presOf" srcId="{D951BD97-FDDC-4A97-AE01-EA835C51A8F0}" destId="{24389032-49F6-4532-BCA5-104E32C77E4F}" srcOrd="1" destOrd="0" presId="urn:microsoft.com/office/officeart/2005/8/layout/hierarchy2"/>
    <dgm:cxn modelId="{383DA8B7-6608-49B4-9CC3-81B75855C57C}" type="presOf" srcId="{D96BC385-5FD0-4450-968A-9D54551264A4}" destId="{9BE04347-2B11-407E-B585-16AA46651B21}" srcOrd="0" destOrd="0" presId="urn:microsoft.com/office/officeart/2005/8/layout/hierarchy2"/>
    <dgm:cxn modelId="{7F660408-7ACF-41FD-A141-25CDD500136A}" type="presOf" srcId="{D67C0FA1-22D1-46E9-9BE8-7B6C6C471DB0}" destId="{40FD5DA4-6D49-465D-81BF-653CCA50BD18}" srcOrd="0" destOrd="0" presId="urn:microsoft.com/office/officeart/2005/8/layout/hierarchy2"/>
    <dgm:cxn modelId="{84A46ACF-0EE2-4A0A-B795-334A9D69F5A7}" type="presOf" srcId="{D951BD97-FDDC-4A97-AE01-EA835C51A8F0}" destId="{4F6F6179-563E-4BD2-9D7D-4C523941BC48}" srcOrd="0" destOrd="0" presId="urn:microsoft.com/office/officeart/2005/8/layout/hierarchy2"/>
    <dgm:cxn modelId="{5F35FB5B-FC16-4E64-9A63-5DB5B4BCA6F8}" type="presOf" srcId="{D9E25266-4D90-40E5-A6AD-484BE69D8981}" destId="{E53B17CF-C704-4B08-86B3-FD30E5C073B9}" srcOrd="0" destOrd="0" presId="urn:microsoft.com/office/officeart/2005/8/layout/hierarchy2"/>
    <dgm:cxn modelId="{646E98C5-C145-482C-95C6-15DCD36F2C99}" type="presOf" srcId="{C08EA859-56D7-47B1-B15B-177D8AF7738B}" destId="{0A5FF1B5-496D-4F38-B9E6-B85CB43752B3}" srcOrd="1" destOrd="0" presId="urn:microsoft.com/office/officeart/2005/8/layout/hierarchy2"/>
    <dgm:cxn modelId="{3A5B8026-B3F6-4B52-BC29-39232D0832F2}" type="presOf" srcId="{BD135F3E-E046-47FC-9A8F-B1934B1BC1AE}" destId="{A49DF26D-C4F4-494B-A4AE-08A8F8D7748B}" srcOrd="1" destOrd="0" presId="urn:microsoft.com/office/officeart/2005/8/layout/hierarchy2"/>
    <dgm:cxn modelId="{76E47C5F-F0FC-44FA-81AC-5D01C00B7AE9}" srcId="{5622C291-4CE8-4726-B0C4-61312CB4EF6A}" destId="{03DBC45E-E44E-456C-A545-44FFE7D0A722}" srcOrd="1" destOrd="0" parTransId="{DE0ED459-DE34-4861-9CBD-12CDA305AB64}" sibTransId="{18B701A0-85AF-4985-974E-F420A59C7FC8}"/>
    <dgm:cxn modelId="{232C9539-5D7F-4E5A-BBB7-F3A40649BAA0}" type="presOf" srcId="{EC541245-595A-42CF-AD40-B1740AB0CD85}" destId="{C25A5EDF-B5DF-4C7A-8ED4-400E26D6633C}" srcOrd="0" destOrd="0" presId="urn:microsoft.com/office/officeart/2005/8/layout/hierarchy2"/>
    <dgm:cxn modelId="{0D4EE1E4-3233-4346-9220-55B4C0AC3017}" srcId="{81509427-A423-4DE9-94C4-89BF7830B774}" destId="{496CA509-7B7D-4FF5-B560-350F568B69EE}" srcOrd="0" destOrd="0" parTransId="{E22F60BB-5270-4B6F-879E-E1933DD74C60}" sibTransId="{6E1AE90B-1CEA-4718-9C04-245E6BDE6834}"/>
    <dgm:cxn modelId="{C153435C-05AB-423B-96C4-8BB1765A67E8}" type="presOf" srcId="{03DBC45E-E44E-456C-A545-44FFE7D0A722}" destId="{D1E6F9D7-E931-4036-9DBB-2F29170B36A5}" srcOrd="0" destOrd="0" presId="urn:microsoft.com/office/officeart/2005/8/layout/hierarchy2"/>
    <dgm:cxn modelId="{9CDFA391-AF1B-48D7-9C4F-B7D25AFA3B3E}" type="presOf" srcId="{78121569-8C97-4F7C-811D-644A900B913D}" destId="{FD4CDEC3-5DF4-4B63-B1EB-8E962B605832}" srcOrd="1" destOrd="0" presId="urn:microsoft.com/office/officeart/2005/8/layout/hierarchy2"/>
    <dgm:cxn modelId="{10786B60-0D76-4920-8CF5-B5D059AD0FA7}" srcId="{EC541245-595A-42CF-AD40-B1740AB0CD85}" destId="{1F15F2EB-4D21-460F-B59E-D0AC12627D1B}" srcOrd="0" destOrd="0" parTransId="{BBAB9B60-CA64-4702-AE3F-1E073302557A}" sibTransId="{FA53D314-7ACB-4996-8E78-4C7FC03B2897}"/>
    <dgm:cxn modelId="{6BFB7A04-580D-4BF7-B8A9-211F49A50908}" type="presOf" srcId="{1F15F2EB-4D21-460F-B59E-D0AC12627D1B}" destId="{905F6FE7-3842-4679-B0EE-DC5C116624D5}" srcOrd="0" destOrd="0" presId="urn:microsoft.com/office/officeart/2005/8/layout/hierarchy2"/>
    <dgm:cxn modelId="{FDF8DCEB-9F96-41EA-B3E1-C8A9B40E17DD}" type="presOf" srcId="{CE6AC630-4FEE-4AF7-8625-FBCD018FBC25}" destId="{49B31B74-62EE-4B53-82CC-19100B7DD86B}" srcOrd="0" destOrd="0" presId="urn:microsoft.com/office/officeart/2005/8/layout/hierarchy2"/>
    <dgm:cxn modelId="{D0EA14EA-5B08-4A95-8918-648C1A905CFE}" type="presOf" srcId="{5622C291-4CE8-4726-B0C4-61312CB4EF6A}" destId="{A741DCA7-82ED-4866-9382-B1429B6CB986}" srcOrd="0" destOrd="0" presId="urn:microsoft.com/office/officeart/2005/8/layout/hierarchy2"/>
    <dgm:cxn modelId="{8CA194F6-01BE-401D-A6B0-495F29D7DDEE}" type="presOf" srcId="{C08EA859-56D7-47B1-B15B-177D8AF7738B}" destId="{BE7DE3AC-03A0-4E98-BCBC-909EA5D35490}" srcOrd="0" destOrd="0" presId="urn:microsoft.com/office/officeart/2005/8/layout/hierarchy2"/>
    <dgm:cxn modelId="{E7AED0EA-4CF2-4744-B8EA-8217EFF7F9A6}" srcId="{D2F469BB-993C-479F-ACEA-A775F9809395}" destId="{E17462DA-960C-4AEB-8482-CD7BDF109A32}" srcOrd="0" destOrd="0" parTransId="{62FAE606-DCDB-48B2-AA21-C8E9BB234DF4}" sibTransId="{CC3B8FF9-BA02-42D9-BCEB-2FD5BDEC4397}"/>
    <dgm:cxn modelId="{B289AF2D-6378-44D5-AAD9-858264118058}" type="presOf" srcId="{B8FFE8A0-26CD-4E3E-9B60-3A1A4C824FF4}" destId="{78DBB75D-CE59-44B1-BD61-D174AC2B613C}" srcOrd="0" destOrd="0" presId="urn:microsoft.com/office/officeart/2005/8/layout/hierarchy2"/>
    <dgm:cxn modelId="{CD31B968-309D-42F6-B46A-12BAE656A415}" type="presOf" srcId="{ECFD1B5F-640A-4CC4-814A-DCC50E2CD145}" destId="{C682F29D-4C0C-4AA3-AD89-D93B24011E1E}" srcOrd="0" destOrd="0" presId="urn:microsoft.com/office/officeart/2005/8/layout/hierarchy2"/>
    <dgm:cxn modelId="{A424FF8D-2F7A-4841-B279-472DB5223A22}" type="presOf" srcId="{D96BC385-5FD0-4450-968A-9D54551264A4}" destId="{F40D715F-7B60-426F-B54E-DD025853D498}" srcOrd="1" destOrd="0" presId="urn:microsoft.com/office/officeart/2005/8/layout/hierarchy2"/>
    <dgm:cxn modelId="{E197C9C4-8216-452C-B034-0D23D635A06E}" type="presOf" srcId="{E22F60BB-5270-4B6F-879E-E1933DD74C60}" destId="{AC4F4D42-EB9E-4CF3-A771-01F737CF9D15}" srcOrd="1" destOrd="0" presId="urn:microsoft.com/office/officeart/2005/8/layout/hierarchy2"/>
    <dgm:cxn modelId="{AC932C82-F3F4-4063-A303-3AE9A0D9ADC3}" srcId="{ECFD1B5F-640A-4CC4-814A-DCC50E2CD145}" destId="{3CECC9B8-FF1D-4F0F-A068-6B38752CE599}" srcOrd="1" destOrd="0" parTransId="{D951BD97-FDDC-4A97-AE01-EA835C51A8F0}" sibTransId="{52121C44-F4F8-428C-817E-F23EB759B9FA}"/>
    <dgm:cxn modelId="{FFE66BD1-9F5B-48C0-91BA-76E487E2AF3E}" type="presOf" srcId="{DDE086FB-B9BC-4B72-B273-261C88B22B36}" destId="{10D3DA37-D1A6-4B56-BC26-9DEBECBAE46C}" srcOrd="0" destOrd="0" presId="urn:microsoft.com/office/officeart/2005/8/layout/hierarchy2"/>
    <dgm:cxn modelId="{5FAC96BE-0662-45CE-9C34-38460EB0A651}" type="presOf" srcId="{D67C0FA1-22D1-46E9-9BE8-7B6C6C471DB0}" destId="{E1BE710F-F5F5-47E7-AB79-F30EA8110FC9}" srcOrd="1" destOrd="0" presId="urn:microsoft.com/office/officeart/2005/8/layout/hierarchy2"/>
    <dgm:cxn modelId="{50472D0B-09C1-4DE2-8C00-D3E1C60DED4C}" type="presOf" srcId="{496CA509-7B7D-4FF5-B560-350F568B69EE}" destId="{7B314912-5F4C-4497-9293-FC3C768209BD}" srcOrd="0" destOrd="0" presId="urn:microsoft.com/office/officeart/2005/8/layout/hierarchy2"/>
    <dgm:cxn modelId="{DBB46D34-1785-49BB-9CBB-CAC11F844DCE}" type="presOf" srcId="{611E007B-11DB-42E2-822A-232186A970CA}" destId="{9DD385D7-2E4F-408C-8298-96BE5369D533}" srcOrd="0" destOrd="0" presId="urn:microsoft.com/office/officeart/2005/8/layout/hierarchy2"/>
    <dgm:cxn modelId="{B60FB619-43C2-4BFF-B955-70E63E867055}" srcId="{1F15F2EB-4D21-460F-B59E-D0AC12627D1B}" destId="{B8FFE8A0-26CD-4E3E-9B60-3A1A4C824FF4}" srcOrd="0" destOrd="0" parTransId="{BD135F3E-E046-47FC-9A8F-B1934B1BC1AE}" sibTransId="{8C9361FC-4E26-4BB3-B7B9-DAE00F19EE68}"/>
    <dgm:cxn modelId="{92441A10-6CC5-429E-A3F6-9509B411F22D}" type="presOf" srcId="{1568AE76-24A1-43F9-86E6-6E523B74BA9F}" destId="{80A2D009-61FC-405A-9301-B9C360B7D4CF}" srcOrd="0" destOrd="0" presId="urn:microsoft.com/office/officeart/2005/8/layout/hierarchy2"/>
    <dgm:cxn modelId="{3588FE3A-5CA5-434A-81CA-584A5B57B295}" type="presOf" srcId="{DE0ED459-DE34-4861-9CBD-12CDA305AB64}" destId="{156A066C-25C7-4A15-8F55-1FF112E1787D}" srcOrd="0" destOrd="0" presId="urn:microsoft.com/office/officeart/2005/8/layout/hierarchy2"/>
    <dgm:cxn modelId="{B2053417-EE83-48B9-ABAE-F383F788B4D4}" type="presOf" srcId="{81509427-A423-4DE9-94C4-89BF7830B774}" destId="{71A58686-E630-47F4-AC3A-9B8E0CFE1A68}" srcOrd="0" destOrd="0" presId="urn:microsoft.com/office/officeart/2005/8/layout/hierarchy2"/>
    <dgm:cxn modelId="{C57C9E9F-9B36-4494-A0E5-3E7407343E3F}" srcId="{E189BD6A-25BB-41E8-85A7-D232A3296CE3}" destId="{636755CA-6F80-4A01-8151-15010A11643E}" srcOrd="0" destOrd="0" parTransId="{611E007B-11DB-42E2-822A-232186A970CA}" sibTransId="{2BFA3517-DFDD-4AF3-AD0E-0951918520FF}"/>
    <dgm:cxn modelId="{38D0F7EB-806F-4485-BDD1-C5FF2CC8A444}" type="presOf" srcId="{3420D046-EFD3-48F4-8759-E5CEBFE261FC}" destId="{A41A1FAD-04F4-43DA-ABAB-1ED7A18967C4}" srcOrd="0" destOrd="0" presId="urn:microsoft.com/office/officeart/2005/8/layout/hierarchy2"/>
    <dgm:cxn modelId="{F308E4DA-CC1B-4A56-BA54-D2926D8D21A3}" srcId="{496CA509-7B7D-4FF5-B560-350F568B69EE}" destId="{1568AE76-24A1-43F9-86E6-6E523B74BA9F}" srcOrd="0" destOrd="0" parTransId="{0D6AA2D3-CCC6-4450-BC07-EE7559A70F65}" sibTransId="{6914F39E-3E22-4198-8E40-73074FEACDB3}"/>
    <dgm:cxn modelId="{FA4BB498-6C04-46D6-8C97-21CD0240CA36}" type="presOf" srcId="{DDE086FB-B9BC-4B72-B273-261C88B22B36}" destId="{601344B1-BBC4-407A-BA64-63B6ED4B5D3B}" srcOrd="1" destOrd="0" presId="urn:microsoft.com/office/officeart/2005/8/layout/hierarchy2"/>
    <dgm:cxn modelId="{CE96047F-68A8-4B13-B1B6-270319A2F6EB}" type="presOf" srcId="{BD135F3E-E046-47FC-9A8F-B1934B1BC1AE}" destId="{55C2E12D-4CDD-465F-89AF-57675E3AEB32}" srcOrd="0" destOrd="0" presId="urn:microsoft.com/office/officeart/2005/8/layout/hierarchy2"/>
    <dgm:cxn modelId="{07438172-F71B-4800-92AA-5473840EF564}" type="presOf" srcId="{62FAE606-DCDB-48B2-AA21-C8E9BB234DF4}" destId="{A6BA1609-4C38-4D11-905F-086300DDC705}" srcOrd="0" destOrd="0" presId="urn:microsoft.com/office/officeart/2005/8/layout/hierarchy2"/>
    <dgm:cxn modelId="{AD1BDDE5-1BE2-4227-9BC9-3C8CB9CBD89F}" srcId="{3420D046-EFD3-48F4-8759-E5CEBFE261FC}" destId="{EC541245-595A-42CF-AD40-B1740AB0CD85}" srcOrd="1" destOrd="0" parTransId="{CE6AC630-4FEE-4AF7-8625-FBCD018FBC25}" sibTransId="{970BDD61-BE15-4543-BDE0-E7F3B3349920}"/>
    <dgm:cxn modelId="{FEDB9B71-ADE5-408C-8B03-6ACC855C6930}" type="presOf" srcId="{78121569-8C97-4F7C-811D-644A900B913D}" destId="{215F4678-16B6-4B42-A6FB-244FE55D4A4C}" srcOrd="0" destOrd="0" presId="urn:microsoft.com/office/officeart/2005/8/layout/hierarchy2"/>
    <dgm:cxn modelId="{38286E1D-463B-4EC4-8B80-2E6BDDFC6241}" type="presOf" srcId="{E189BD6A-25BB-41E8-85A7-D232A3296CE3}" destId="{12B2AFE9-7DE8-4034-BF26-4419C2CD906A}" srcOrd="0" destOrd="0" presId="urn:microsoft.com/office/officeart/2005/8/layout/hierarchy2"/>
    <dgm:cxn modelId="{CA36007D-9902-438F-A3C1-BCC12158C0AD}" type="presOf" srcId="{DE0ED459-DE34-4861-9CBD-12CDA305AB64}" destId="{8DE7A90F-5337-41CC-9A0E-32C53C07CC04}" srcOrd="1" destOrd="0" presId="urn:microsoft.com/office/officeart/2005/8/layout/hierarchy2"/>
    <dgm:cxn modelId="{34A6CE83-EA2A-4534-AEEC-D5B34C78D29F}" srcId="{5622C291-4CE8-4726-B0C4-61312CB4EF6A}" destId="{ECFD1B5F-640A-4CC4-814A-DCC50E2CD145}" srcOrd="2" destOrd="0" parTransId="{78121569-8C97-4F7C-811D-644A900B913D}" sibTransId="{F8697898-FC9F-4D95-B2EC-48471057B629}"/>
    <dgm:cxn modelId="{89E1F287-E977-4877-921A-E6641D6AEF2D}" type="presOf" srcId="{0D6AA2D3-CCC6-4450-BC07-EE7559A70F65}" destId="{F8CEFF2B-B9B1-4E72-84E4-0651A5C301BC}" srcOrd="0" destOrd="0" presId="urn:microsoft.com/office/officeart/2005/8/layout/hierarchy2"/>
    <dgm:cxn modelId="{7845A901-3DED-49E0-9771-5913AF7FBCD5}" type="presOf" srcId="{BBAB9B60-CA64-4702-AE3F-1E073302557A}" destId="{0B242D79-9D20-48EF-9437-4959184EF753}" srcOrd="0" destOrd="0" presId="urn:microsoft.com/office/officeart/2005/8/layout/hierarchy2"/>
    <dgm:cxn modelId="{DE539B04-4B1E-49AA-886C-396DBC7100E6}" type="presOf" srcId="{3CECC9B8-FF1D-4F0F-A068-6B38752CE599}" destId="{4B133D88-E40E-4900-BC7B-E5E97F237E2F}" srcOrd="0" destOrd="0" presId="urn:microsoft.com/office/officeart/2005/8/layout/hierarchy2"/>
    <dgm:cxn modelId="{A7B4045F-B027-474C-AA66-E91849EBF51B}" type="presOf" srcId="{0D6AA2D3-CCC6-4450-BC07-EE7559A70F65}" destId="{7B4E6D6A-4324-4637-977A-0495A293ADD2}" srcOrd="1" destOrd="0" presId="urn:microsoft.com/office/officeart/2005/8/layout/hierarchy2"/>
    <dgm:cxn modelId="{89D3C57E-7D5C-4642-9BD7-66EE8C216F81}" type="presOf" srcId="{BBAB9B60-CA64-4702-AE3F-1E073302557A}" destId="{F6B16602-35B9-4FC1-AC1F-BDCE864BD28E}" srcOrd="1" destOrd="0" presId="urn:microsoft.com/office/officeart/2005/8/layout/hierarchy2"/>
    <dgm:cxn modelId="{319EEF19-2E21-42BE-8099-00B8C1CC083D}" srcId="{B8FFE8A0-26CD-4E3E-9B60-3A1A4C824FF4}" destId="{D472B6C1-E6BC-4311-8373-6F94A6990757}" srcOrd="0" destOrd="0" parTransId="{C08EA859-56D7-47B1-B15B-177D8AF7738B}" sibTransId="{672D4375-59A7-4197-8A23-B5FD2D1F15AD}"/>
    <dgm:cxn modelId="{95E7C0F4-925C-4C97-A075-C088D308A508}" type="presOf" srcId="{5B46F00B-56B1-49A3-9DFB-C98F08D322C3}" destId="{31E73DDF-533D-4F2B-B267-A0F56DF369E3}" srcOrd="0" destOrd="0" presId="urn:microsoft.com/office/officeart/2005/8/layout/hierarchy2"/>
    <dgm:cxn modelId="{B3BA428F-3423-413B-983A-39D104E9DC0D}" type="presOf" srcId="{611E007B-11DB-42E2-822A-232186A970CA}" destId="{7BE054CD-FB28-4F8F-AF20-61628B8BA0C2}" srcOrd="1" destOrd="0" presId="urn:microsoft.com/office/officeart/2005/8/layout/hierarchy2"/>
    <dgm:cxn modelId="{45A31C0F-3319-4404-B614-A0560DC91D25}" type="presOf" srcId="{D472B6C1-E6BC-4311-8373-6F94A6990757}" destId="{6E56D9B8-9701-4990-A929-686653F4F88F}" srcOrd="0" destOrd="0" presId="urn:microsoft.com/office/officeart/2005/8/layout/hierarchy2"/>
    <dgm:cxn modelId="{958FBBBF-FAF2-48F8-9D54-9A243BE64DA0}" srcId="{D9E25266-4D90-40E5-A6AD-484BE69D8981}" destId="{3420D046-EFD3-48F4-8759-E5CEBFE261FC}" srcOrd="0" destOrd="0" parTransId="{E9C3507B-F758-476E-8948-A5419729728D}" sibTransId="{A229AF60-8631-4D8A-9F4C-10503141A8F7}"/>
    <dgm:cxn modelId="{13BCADE3-33BC-4C7F-BA8D-BE229DF62345}" type="presOf" srcId="{D2F469BB-993C-479F-ACEA-A775F9809395}" destId="{D299DA68-EEB2-4835-A922-FE90CA97FD9A}" srcOrd="0" destOrd="0" presId="urn:microsoft.com/office/officeart/2005/8/layout/hierarchy2"/>
    <dgm:cxn modelId="{C4499C88-A531-4AB5-8F49-EEC04401FFB0}" srcId="{ECFD1B5F-640A-4CC4-814A-DCC50E2CD145}" destId="{D2F469BB-993C-479F-ACEA-A775F9809395}" srcOrd="0" destOrd="0" parTransId="{DDE086FB-B9BC-4B72-B273-261C88B22B36}" sibTransId="{11EA5F3E-BA25-466F-953A-5C0F631304D0}"/>
    <dgm:cxn modelId="{2F80A35E-721A-44AC-8C83-8FC90D586B50}" type="presParOf" srcId="{E53B17CF-C704-4B08-86B3-FD30E5C073B9}" destId="{36AF0AFA-8B2F-4796-9365-76DE28D2F7E0}" srcOrd="0" destOrd="0" presId="urn:microsoft.com/office/officeart/2005/8/layout/hierarchy2"/>
    <dgm:cxn modelId="{8FB263A8-6695-4EAE-B654-3F8E64F4B973}" type="presParOf" srcId="{36AF0AFA-8B2F-4796-9365-76DE28D2F7E0}" destId="{A41A1FAD-04F4-43DA-ABAB-1ED7A18967C4}" srcOrd="0" destOrd="0" presId="urn:microsoft.com/office/officeart/2005/8/layout/hierarchy2"/>
    <dgm:cxn modelId="{CB9319F3-99FB-4A04-84ED-BD8859022FEC}" type="presParOf" srcId="{36AF0AFA-8B2F-4796-9365-76DE28D2F7E0}" destId="{DD9B18B3-FEE0-4433-AC16-FF8AAFE0F3BF}" srcOrd="1" destOrd="0" presId="urn:microsoft.com/office/officeart/2005/8/layout/hierarchy2"/>
    <dgm:cxn modelId="{875B6263-3B22-4ADF-8B1E-0DF5951C3898}" type="presParOf" srcId="{DD9B18B3-FEE0-4433-AC16-FF8AAFE0F3BF}" destId="{9BE04347-2B11-407E-B585-16AA46651B21}" srcOrd="0" destOrd="0" presId="urn:microsoft.com/office/officeart/2005/8/layout/hierarchy2"/>
    <dgm:cxn modelId="{DA12ABB3-7AED-4C5D-91FC-2AA18E40587D}" type="presParOf" srcId="{9BE04347-2B11-407E-B585-16AA46651B21}" destId="{F40D715F-7B60-426F-B54E-DD025853D498}" srcOrd="0" destOrd="0" presId="urn:microsoft.com/office/officeart/2005/8/layout/hierarchy2"/>
    <dgm:cxn modelId="{FD9C8213-F7CB-4E97-9318-B1F9257639B1}" type="presParOf" srcId="{DD9B18B3-FEE0-4433-AC16-FF8AAFE0F3BF}" destId="{E1210F02-CC86-4596-9C71-828649451E1E}" srcOrd="1" destOrd="0" presId="urn:microsoft.com/office/officeart/2005/8/layout/hierarchy2"/>
    <dgm:cxn modelId="{DEA427CE-41BE-4F26-A3AF-05BFCA0B916E}" type="presParOf" srcId="{E1210F02-CC86-4596-9C71-828649451E1E}" destId="{A741DCA7-82ED-4866-9382-B1429B6CB986}" srcOrd="0" destOrd="0" presId="urn:microsoft.com/office/officeart/2005/8/layout/hierarchy2"/>
    <dgm:cxn modelId="{73FF3851-9036-4BE1-ABFF-423814D9FF74}" type="presParOf" srcId="{E1210F02-CC86-4596-9C71-828649451E1E}" destId="{B0C1235F-19B9-4880-8C3F-6667C0E3E5D2}" srcOrd="1" destOrd="0" presId="urn:microsoft.com/office/officeart/2005/8/layout/hierarchy2"/>
    <dgm:cxn modelId="{098836A6-1FA3-4741-8BD0-2CF387EB1011}" type="presParOf" srcId="{B0C1235F-19B9-4880-8C3F-6667C0E3E5D2}" destId="{40FD5DA4-6D49-465D-81BF-653CCA50BD18}" srcOrd="0" destOrd="0" presId="urn:microsoft.com/office/officeart/2005/8/layout/hierarchy2"/>
    <dgm:cxn modelId="{A9EE3E8B-9CCB-41F3-B952-8F23224F29F4}" type="presParOf" srcId="{40FD5DA4-6D49-465D-81BF-653CCA50BD18}" destId="{E1BE710F-F5F5-47E7-AB79-F30EA8110FC9}" srcOrd="0" destOrd="0" presId="urn:microsoft.com/office/officeart/2005/8/layout/hierarchy2"/>
    <dgm:cxn modelId="{721DD3CE-1EAA-4A35-820D-26A95CA4252E}" type="presParOf" srcId="{B0C1235F-19B9-4880-8C3F-6667C0E3E5D2}" destId="{5FF7755E-FC22-4B86-9D76-444FBB37B0D3}" srcOrd="1" destOrd="0" presId="urn:microsoft.com/office/officeart/2005/8/layout/hierarchy2"/>
    <dgm:cxn modelId="{087E6C48-C719-49F7-AEEB-002C746E1C3C}" type="presParOf" srcId="{5FF7755E-FC22-4B86-9D76-444FBB37B0D3}" destId="{71A58686-E630-47F4-AC3A-9B8E0CFE1A68}" srcOrd="0" destOrd="0" presId="urn:microsoft.com/office/officeart/2005/8/layout/hierarchy2"/>
    <dgm:cxn modelId="{BD0AB46B-105B-4B0B-A1A4-22792DCC36C1}" type="presParOf" srcId="{5FF7755E-FC22-4B86-9D76-444FBB37B0D3}" destId="{C3060E56-826D-4B48-BC6B-1E32D63401FB}" srcOrd="1" destOrd="0" presId="urn:microsoft.com/office/officeart/2005/8/layout/hierarchy2"/>
    <dgm:cxn modelId="{1354A230-374A-4DF2-B56B-D1477FED90A2}" type="presParOf" srcId="{C3060E56-826D-4B48-BC6B-1E32D63401FB}" destId="{A38BCA16-0A71-4738-A47D-6475106C5FB7}" srcOrd="0" destOrd="0" presId="urn:microsoft.com/office/officeart/2005/8/layout/hierarchy2"/>
    <dgm:cxn modelId="{C15C3D37-4FC5-425E-AB19-245E5659C23A}" type="presParOf" srcId="{A38BCA16-0A71-4738-A47D-6475106C5FB7}" destId="{AC4F4D42-EB9E-4CF3-A771-01F737CF9D15}" srcOrd="0" destOrd="0" presId="urn:microsoft.com/office/officeart/2005/8/layout/hierarchy2"/>
    <dgm:cxn modelId="{1878E20B-F40D-4F4E-BC1F-CF813FBB5AC6}" type="presParOf" srcId="{C3060E56-826D-4B48-BC6B-1E32D63401FB}" destId="{8F715B7B-2D8E-46D6-A59F-2B67014BDDDC}" srcOrd="1" destOrd="0" presId="urn:microsoft.com/office/officeart/2005/8/layout/hierarchy2"/>
    <dgm:cxn modelId="{C910A8FB-B6CF-4CCE-8A4F-03A19098F020}" type="presParOf" srcId="{8F715B7B-2D8E-46D6-A59F-2B67014BDDDC}" destId="{7B314912-5F4C-4497-9293-FC3C768209BD}" srcOrd="0" destOrd="0" presId="urn:microsoft.com/office/officeart/2005/8/layout/hierarchy2"/>
    <dgm:cxn modelId="{C176BA33-A3C1-44CB-B874-E23BCC15C09B}" type="presParOf" srcId="{8F715B7B-2D8E-46D6-A59F-2B67014BDDDC}" destId="{786C6808-3F75-4A9E-B479-5F2DDE227650}" srcOrd="1" destOrd="0" presId="urn:microsoft.com/office/officeart/2005/8/layout/hierarchy2"/>
    <dgm:cxn modelId="{87D930DC-8619-4F5F-978F-EE233326AC6A}" type="presParOf" srcId="{786C6808-3F75-4A9E-B479-5F2DDE227650}" destId="{F8CEFF2B-B9B1-4E72-84E4-0651A5C301BC}" srcOrd="0" destOrd="0" presId="urn:microsoft.com/office/officeart/2005/8/layout/hierarchy2"/>
    <dgm:cxn modelId="{D2FB0582-1A6E-4C43-867B-D0F80A3BF0BE}" type="presParOf" srcId="{F8CEFF2B-B9B1-4E72-84E4-0651A5C301BC}" destId="{7B4E6D6A-4324-4637-977A-0495A293ADD2}" srcOrd="0" destOrd="0" presId="urn:microsoft.com/office/officeart/2005/8/layout/hierarchy2"/>
    <dgm:cxn modelId="{3C05E2FB-2D36-4BDD-998B-DA0B0E223062}" type="presParOf" srcId="{786C6808-3F75-4A9E-B479-5F2DDE227650}" destId="{07059627-0CC8-4577-BC14-CC264BEAA58F}" srcOrd="1" destOrd="0" presId="urn:microsoft.com/office/officeart/2005/8/layout/hierarchy2"/>
    <dgm:cxn modelId="{6F3E0A20-A8B1-41E1-B437-8F2006DB5EB2}" type="presParOf" srcId="{07059627-0CC8-4577-BC14-CC264BEAA58F}" destId="{80A2D009-61FC-405A-9301-B9C360B7D4CF}" srcOrd="0" destOrd="0" presId="urn:microsoft.com/office/officeart/2005/8/layout/hierarchy2"/>
    <dgm:cxn modelId="{21A2D4DB-EF2D-4819-8394-83478EB945E4}" type="presParOf" srcId="{07059627-0CC8-4577-BC14-CC264BEAA58F}" destId="{1492EC02-721D-4D35-B073-F4E7FDC2CA6E}" srcOrd="1" destOrd="0" presId="urn:microsoft.com/office/officeart/2005/8/layout/hierarchy2"/>
    <dgm:cxn modelId="{A3ED28DE-5C2F-4712-8381-3F01E40C6AC5}" type="presParOf" srcId="{B0C1235F-19B9-4880-8C3F-6667C0E3E5D2}" destId="{156A066C-25C7-4A15-8F55-1FF112E1787D}" srcOrd="2" destOrd="0" presId="urn:microsoft.com/office/officeart/2005/8/layout/hierarchy2"/>
    <dgm:cxn modelId="{D851520D-C2EA-408E-88C2-D0B98789FB63}" type="presParOf" srcId="{156A066C-25C7-4A15-8F55-1FF112E1787D}" destId="{8DE7A90F-5337-41CC-9A0E-32C53C07CC04}" srcOrd="0" destOrd="0" presId="urn:microsoft.com/office/officeart/2005/8/layout/hierarchy2"/>
    <dgm:cxn modelId="{688A940E-D0C3-445D-A777-6F39789A43E0}" type="presParOf" srcId="{B0C1235F-19B9-4880-8C3F-6667C0E3E5D2}" destId="{1071D41D-E291-465A-A485-AE060E6D3A91}" srcOrd="3" destOrd="0" presId="urn:microsoft.com/office/officeart/2005/8/layout/hierarchy2"/>
    <dgm:cxn modelId="{DA1F2949-77C5-4E81-8458-39C885B2CBA7}" type="presParOf" srcId="{1071D41D-E291-465A-A485-AE060E6D3A91}" destId="{D1E6F9D7-E931-4036-9DBB-2F29170B36A5}" srcOrd="0" destOrd="0" presId="urn:microsoft.com/office/officeart/2005/8/layout/hierarchy2"/>
    <dgm:cxn modelId="{F8B742AC-7B13-4C4C-ACB3-B528105587BE}" type="presParOf" srcId="{1071D41D-E291-465A-A485-AE060E6D3A91}" destId="{86A2E9D1-7998-4263-AFDB-2F297F4D21B0}" srcOrd="1" destOrd="0" presId="urn:microsoft.com/office/officeart/2005/8/layout/hierarchy2"/>
    <dgm:cxn modelId="{7312FAC6-F833-405C-935F-64DC38EFEAD0}" type="presParOf" srcId="{86A2E9D1-7998-4263-AFDB-2F297F4D21B0}" destId="{31E73DDF-533D-4F2B-B267-A0F56DF369E3}" srcOrd="0" destOrd="0" presId="urn:microsoft.com/office/officeart/2005/8/layout/hierarchy2"/>
    <dgm:cxn modelId="{E45A8ABE-F5EC-49FB-B1AA-869E284FCD31}" type="presParOf" srcId="{31E73DDF-533D-4F2B-B267-A0F56DF369E3}" destId="{9CE59AD7-7D40-4753-B1E3-EF0BA4981D29}" srcOrd="0" destOrd="0" presId="urn:microsoft.com/office/officeart/2005/8/layout/hierarchy2"/>
    <dgm:cxn modelId="{22E484DA-A4B5-4E4D-9071-40FDF9F85F1F}" type="presParOf" srcId="{86A2E9D1-7998-4263-AFDB-2F297F4D21B0}" destId="{583F52B0-D705-4388-8F1A-9DDAA67B4914}" srcOrd="1" destOrd="0" presId="urn:microsoft.com/office/officeart/2005/8/layout/hierarchy2"/>
    <dgm:cxn modelId="{F7EAD6FF-22A1-4FF8-BEA9-9150D86258FF}" type="presParOf" srcId="{583F52B0-D705-4388-8F1A-9DDAA67B4914}" destId="{12B2AFE9-7DE8-4034-BF26-4419C2CD906A}" srcOrd="0" destOrd="0" presId="urn:microsoft.com/office/officeart/2005/8/layout/hierarchy2"/>
    <dgm:cxn modelId="{6E5E7972-9EE2-489E-A8FA-E5FC4DC9C3D4}" type="presParOf" srcId="{583F52B0-D705-4388-8F1A-9DDAA67B4914}" destId="{03F902A8-9316-4C7C-B839-AC66998ADFE5}" srcOrd="1" destOrd="0" presId="urn:microsoft.com/office/officeart/2005/8/layout/hierarchy2"/>
    <dgm:cxn modelId="{621CA3B9-002D-4D18-A59D-C328B867BFD9}" type="presParOf" srcId="{03F902A8-9316-4C7C-B839-AC66998ADFE5}" destId="{9DD385D7-2E4F-408C-8298-96BE5369D533}" srcOrd="0" destOrd="0" presId="urn:microsoft.com/office/officeart/2005/8/layout/hierarchy2"/>
    <dgm:cxn modelId="{9FB39C3E-84BC-4EE2-A441-CC1AE7B9F4A5}" type="presParOf" srcId="{9DD385D7-2E4F-408C-8298-96BE5369D533}" destId="{7BE054CD-FB28-4F8F-AF20-61628B8BA0C2}" srcOrd="0" destOrd="0" presId="urn:microsoft.com/office/officeart/2005/8/layout/hierarchy2"/>
    <dgm:cxn modelId="{1FD17D55-1277-468B-9AC3-7BAA4A398133}" type="presParOf" srcId="{03F902A8-9316-4C7C-B839-AC66998ADFE5}" destId="{9A26AA9F-7360-425E-873E-33709C90A8EB}" srcOrd="1" destOrd="0" presId="urn:microsoft.com/office/officeart/2005/8/layout/hierarchy2"/>
    <dgm:cxn modelId="{3EB394F4-0DDA-4F21-90BF-2E33E339E014}" type="presParOf" srcId="{9A26AA9F-7360-425E-873E-33709C90A8EB}" destId="{ADB32FA5-E784-4998-B4F1-F52C25805B8F}" srcOrd="0" destOrd="0" presId="urn:microsoft.com/office/officeart/2005/8/layout/hierarchy2"/>
    <dgm:cxn modelId="{B4E5F1ED-6008-4822-B4EA-549EAA373060}" type="presParOf" srcId="{9A26AA9F-7360-425E-873E-33709C90A8EB}" destId="{42080AF7-13DB-4B28-9100-1CB4035B7230}" srcOrd="1" destOrd="0" presId="urn:microsoft.com/office/officeart/2005/8/layout/hierarchy2"/>
    <dgm:cxn modelId="{BD6BB2B4-64CF-4AFF-B63D-A2CE18B0E90D}" type="presParOf" srcId="{B0C1235F-19B9-4880-8C3F-6667C0E3E5D2}" destId="{215F4678-16B6-4B42-A6FB-244FE55D4A4C}" srcOrd="4" destOrd="0" presId="urn:microsoft.com/office/officeart/2005/8/layout/hierarchy2"/>
    <dgm:cxn modelId="{3F2CBC90-EA70-4E9C-9B81-3C106DCB4CBD}" type="presParOf" srcId="{215F4678-16B6-4B42-A6FB-244FE55D4A4C}" destId="{FD4CDEC3-5DF4-4B63-B1EB-8E962B605832}" srcOrd="0" destOrd="0" presId="urn:microsoft.com/office/officeart/2005/8/layout/hierarchy2"/>
    <dgm:cxn modelId="{2E023BAA-B415-48BA-B865-AF5611200604}" type="presParOf" srcId="{B0C1235F-19B9-4880-8C3F-6667C0E3E5D2}" destId="{EBD43136-61A3-4A11-B66F-E22A9390C481}" srcOrd="5" destOrd="0" presId="urn:microsoft.com/office/officeart/2005/8/layout/hierarchy2"/>
    <dgm:cxn modelId="{C00794FF-8F36-45C3-B2AF-4F799EE304FC}" type="presParOf" srcId="{EBD43136-61A3-4A11-B66F-E22A9390C481}" destId="{C682F29D-4C0C-4AA3-AD89-D93B24011E1E}" srcOrd="0" destOrd="0" presId="urn:microsoft.com/office/officeart/2005/8/layout/hierarchy2"/>
    <dgm:cxn modelId="{6DBD40FC-ED7A-4647-8256-FDB3BD2FC42D}" type="presParOf" srcId="{EBD43136-61A3-4A11-B66F-E22A9390C481}" destId="{3EC74ED4-DD20-4621-AD34-553BF684CAC3}" srcOrd="1" destOrd="0" presId="urn:microsoft.com/office/officeart/2005/8/layout/hierarchy2"/>
    <dgm:cxn modelId="{F4D798FC-BC40-4699-8034-0C080D2C26FF}" type="presParOf" srcId="{3EC74ED4-DD20-4621-AD34-553BF684CAC3}" destId="{10D3DA37-D1A6-4B56-BC26-9DEBECBAE46C}" srcOrd="0" destOrd="0" presId="urn:microsoft.com/office/officeart/2005/8/layout/hierarchy2"/>
    <dgm:cxn modelId="{B616A859-4F15-4044-8335-ADC900E63B0D}" type="presParOf" srcId="{10D3DA37-D1A6-4B56-BC26-9DEBECBAE46C}" destId="{601344B1-BBC4-407A-BA64-63B6ED4B5D3B}" srcOrd="0" destOrd="0" presId="urn:microsoft.com/office/officeart/2005/8/layout/hierarchy2"/>
    <dgm:cxn modelId="{E9ED037E-6FFA-49A5-AA67-2A8030C8DCD0}" type="presParOf" srcId="{3EC74ED4-DD20-4621-AD34-553BF684CAC3}" destId="{E0602420-DF5F-41D4-BB6D-192B0A754B0A}" srcOrd="1" destOrd="0" presId="urn:microsoft.com/office/officeart/2005/8/layout/hierarchy2"/>
    <dgm:cxn modelId="{9F19C490-1002-4B6A-B2D2-D1EB1A841BC5}" type="presParOf" srcId="{E0602420-DF5F-41D4-BB6D-192B0A754B0A}" destId="{D299DA68-EEB2-4835-A922-FE90CA97FD9A}" srcOrd="0" destOrd="0" presId="urn:microsoft.com/office/officeart/2005/8/layout/hierarchy2"/>
    <dgm:cxn modelId="{A972CAC7-3678-4A2E-9441-EA421BABE515}" type="presParOf" srcId="{E0602420-DF5F-41D4-BB6D-192B0A754B0A}" destId="{B4D2D1C5-535A-4F90-B0C7-95F98EE7DF84}" srcOrd="1" destOrd="0" presId="urn:microsoft.com/office/officeart/2005/8/layout/hierarchy2"/>
    <dgm:cxn modelId="{433F7693-9D03-404F-AD2B-FA992EFCDA04}" type="presParOf" srcId="{B4D2D1C5-535A-4F90-B0C7-95F98EE7DF84}" destId="{A6BA1609-4C38-4D11-905F-086300DDC705}" srcOrd="0" destOrd="0" presId="urn:microsoft.com/office/officeart/2005/8/layout/hierarchy2"/>
    <dgm:cxn modelId="{25C5B9F3-B6AE-40D7-B1E7-7DBA9B3CE96C}" type="presParOf" srcId="{A6BA1609-4C38-4D11-905F-086300DDC705}" destId="{DC9BD162-E438-427E-B95F-EDA33B3250A7}" srcOrd="0" destOrd="0" presId="urn:microsoft.com/office/officeart/2005/8/layout/hierarchy2"/>
    <dgm:cxn modelId="{F4DAA270-2773-4C38-9621-2A00FAB7CACD}" type="presParOf" srcId="{B4D2D1C5-535A-4F90-B0C7-95F98EE7DF84}" destId="{BCF4C488-F9F5-4F27-AAE8-4F54E0AB898E}" srcOrd="1" destOrd="0" presId="urn:microsoft.com/office/officeart/2005/8/layout/hierarchy2"/>
    <dgm:cxn modelId="{063201FC-9AB3-42AC-BC19-BDD38FA23A64}" type="presParOf" srcId="{BCF4C488-F9F5-4F27-AAE8-4F54E0AB898E}" destId="{1859DAE7-5C9A-413A-AD60-0C157992869C}" srcOrd="0" destOrd="0" presId="urn:microsoft.com/office/officeart/2005/8/layout/hierarchy2"/>
    <dgm:cxn modelId="{1FBF696F-8178-4E0F-AFF6-FA5D1213714D}" type="presParOf" srcId="{BCF4C488-F9F5-4F27-AAE8-4F54E0AB898E}" destId="{38B26486-C8D3-4358-B404-55452876CE7C}" srcOrd="1" destOrd="0" presId="urn:microsoft.com/office/officeart/2005/8/layout/hierarchy2"/>
    <dgm:cxn modelId="{9892E2C9-A0C5-4DD2-B9BD-2FD4F2D2B9CB}" type="presParOf" srcId="{3EC74ED4-DD20-4621-AD34-553BF684CAC3}" destId="{4F6F6179-563E-4BD2-9D7D-4C523941BC48}" srcOrd="2" destOrd="0" presId="urn:microsoft.com/office/officeart/2005/8/layout/hierarchy2"/>
    <dgm:cxn modelId="{34317AFB-77BE-405D-BC10-4D1427874670}" type="presParOf" srcId="{4F6F6179-563E-4BD2-9D7D-4C523941BC48}" destId="{24389032-49F6-4532-BCA5-104E32C77E4F}" srcOrd="0" destOrd="0" presId="urn:microsoft.com/office/officeart/2005/8/layout/hierarchy2"/>
    <dgm:cxn modelId="{AC0AC1A9-2889-419A-9922-BDA6ECC4441F}" type="presParOf" srcId="{3EC74ED4-DD20-4621-AD34-553BF684CAC3}" destId="{BF753358-3352-4EDA-9F23-EDFAB8D5B105}" srcOrd="3" destOrd="0" presId="urn:microsoft.com/office/officeart/2005/8/layout/hierarchy2"/>
    <dgm:cxn modelId="{C614348A-374B-42CB-98A2-5A14FB2ADD0D}" type="presParOf" srcId="{BF753358-3352-4EDA-9F23-EDFAB8D5B105}" destId="{4B133D88-E40E-4900-BC7B-E5E97F237E2F}" srcOrd="0" destOrd="0" presId="urn:microsoft.com/office/officeart/2005/8/layout/hierarchy2"/>
    <dgm:cxn modelId="{1DDAA160-1F6A-4B11-82C4-3A1C46876320}" type="presParOf" srcId="{BF753358-3352-4EDA-9F23-EDFAB8D5B105}" destId="{97E45CE5-8291-4CDF-A195-70F1EC7B6457}" srcOrd="1" destOrd="0" presId="urn:microsoft.com/office/officeart/2005/8/layout/hierarchy2"/>
    <dgm:cxn modelId="{72E0E686-A53C-408B-A597-B46BE346CA0C}" type="presParOf" srcId="{DD9B18B3-FEE0-4433-AC16-FF8AAFE0F3BF}" destId="{49B31B74-62EE-4B53-82CC-19100B7DD86B}" srcOrd="2" destOrd="0" presId="urn:microsoft.com/office/officeart/2005/8/layout/hierarchy2"/>
    <dgm:cxn modelId="{CF33D4F6-793F-4386-9568-B1D4053DC896}" type="presParOf" srcId="{49B31B74-62EE-4B53-82CC-19100B7DD86B}" destId="{BA8382CE-1CE5-43DD-9428-A39719F0768C}" srcOrd="0" destOrd="0" presId="urn:microsoft.com/office/officeart/2005/8/layout/hierarchy2"/>
    <dgm:cxn modelId="{0DFCF40A-9F70-4854-88A4-0A6794A94685}" type="presParOf" srcId="{DD9B18B3-FEE0-4433-AC16-FF8AAFE0F3BF}" destId="{7F8BE0E7-4EF0-4D79-81DD-B9ADC2225A97}" srcOrd="3" destOrd="0" presId="urn:microsoft.com/office/officeart/2005/8/layout/hierarchy2"/>
    <dgm:cxn modelId="{3DC8CD7F-3267-415E-A8C8-69A45BD8D860}" type="presParOf" srcId="{7F8BE0E7-4EF0-4D79-81DD-B9ADC2225A97}" destId="{C25A5EDF-B5DF-4C7A-8ED4-400E26D6633C}" srcOrd="0" destOrd="0" presId="urn:microsoft.com/office/officeart/2005/8/layout/hierarchy2"/>
    <dgm:cxn modelId="{35FAD029-769D-49BE-810E-DB38E63616B7}" type="presParOf" srcId="{7F8BE0E7-4EF0-4D79-81DD-B9ADC2225A97}" destId="{1BC838A7-C071-4276-9EE4-186F2FDCCC1D}" srcOrd="1" destOrd="0" presId="urn:microsoft.com/office/officeart/2005/8/layout/hierarchy2"/>
    <dgm:cxn modelId="{FFBBC3B9-609C-4D3B-A917-626777030EE2}" type="presParOf" srcId="{1BC838A7-C071-4276-9EE4-186F2FDCCC1D}" destId="{0B242D79-9D20-48EF-9437-4959184EF753}" srcOrd="0" destOrd="0" presId="urn:microsoft.com/office/officeart/2005/8/layout/hierarchy2"/>
    <dgm:cxn modelId="{5710D111-3AD2-4BDF-B41A-07EE3F1FB054}" type="presParOf" srcId="{0B242D79-9D20-48EF-9437-4959184EF753}" destId="{F6B16602-35B9-4FC1-AC1F-BDCE864BD28E}" srcOrd="0" destOrd="0" presId="urn:microsoft.com/office/officeart/2005/8/layout/hierarchy2"/>
    <dgm:cxn modelId="{443D23E5-D68F-4456-95AE-69B2CAAEDFD7}" type="presParOf" srcId="{1BC838A7-C071-4276-9EE4-186F2FDCCC1D}" destId="{B986BEAC-16BD-4C30-B99D-02142507BCC0}" srcOrd="1" destOrd="0" presId="urn:microsoft.com/office/officeart/2005/8/layout/hierarchy2"/>
    <dgm:cxn modelId="{7EDE8A3F-CEC1-4E28-99B3-669F5BBE6550}" type="presParOf" srcId="{B986BEAC-16BD-4C30-B99D-02142507BCC0}" destId="{905F6FE7-3842-4679-B0EE-DC5C116624D5}" srcOrd="0" destOrd="0" presId="urn:microsoft.com/office/officeart/2005/8/layout/hierarchy2"/>
    <dgm:cxn modelId="{717C8A66-C58C-45B0-B2AE-69CBA40C35E3}" type="presParOf" srcId="{B986BEAC-16BD-4C30-B99D-02142507BCC0}" destId="{1B622B8A-1D9B-41AC-A085-2A42F69B8DB5}" srcOrd="1" destOrd="0" presId="urn:microsoft.com/office/officeart/2005/8/layout/hierarchy2"/>
    <dgm:cxn modelId="{31DFFFA9-62A9-4ADB-A986-C3D7B10FF98D}" type="presParOf" srcId="{1B622B8A-1D9B-41AC-A085-2A42F69B8DB5}" destId="{55C2E12D-4CDD-465F-89AF-57675E3AEB32}" srcOrd="0" destOrd="0" presId="urn:microsoft.com/office/officeart/2005/8/layout/hierarchy2"/>
    <dgm:cxn modelId="{75CC48F5-F6FE-483D-86E3-42428130DC4E}" type="presParOf" srcId="{55C2E12D-4CDD-465F-89AF-57675E3AEB32}" destId="{A49DF26D-C4F4-494B-A4AE-08A8F8D7748B}" srcOrd="0" destOrd="0" presId="urn:microsoft.com/office/officeart/2005/8/layout/hierarchy2"/>
    <dgm:cxn modelId="{98A766A0-8FBD-4699-A557-DA52EC19674C}" type="presParOf" srcId="{1B622B8A-1D9B-41AC-A085-2A42F69B8DB5}" destId="{6A5547FB-1607-4DFD-81D7-BE77F942672E}" srcOrd="1" destOrd="0" presId="urn:microsoft.com/office/officeart/2005/8/layout/hierarchy2"/>
    <dgm:cxn modelId="{0BEAC9CD-1F6A-4506-A985-6E24F97FD7E0}" type="presParOf" srcId="{6A5547FB-1607-4DFD-81D7-BE77F942672E}" destId="{78DBB75D-CE59-44B1-BD61-D174AC2B613C}" srcOrd="0" destOrd="0" presId="urn:microsoft.com/office/officeart/2005/8/layout/hierarchy2"/>
    <dgm:cxn modelId="{5D97A5BF-2077-4094-8F83-1E7D4993E4E0}" type="presParOf" srcId="{6A5547FB-1607-4DFD-81D7-BE77F942672E}" destId="{73E0437A-CC73-42FB-90CC-9A7C7E8E0B4A}" srcOrd="1" destOrd="0" presId="urn:microsoft.com/office/officeart/2005/8/layout/hierarchy2"/>
    <dgm:cxn modelId="{6A6BB714-E0ED-4050-A6D4-AED7BDEA9084}" type="presParOf" srcId="{73E0437A-CC73-42FB-90CC-9A7C7E8E0B4A}" destId="{BE7DE3AC-03A0-4E98-BCBC-909EA5D35490}" srcOrd="0" destOrd="0" presId="urn:microsoft.com/office/officeart/2005/8/layout/hierarchy2"/>
    <dgm:cxn modelId="{CCBD122C-1BB3-446C-B50A-D62335657E26}" type="presParOf" srcId="{BE7DE3AC-03A0-4E98-BCBC-909EA5D35490}" destId="{0A5FF1B5-496D-4F38-B9E6-B85CB43752B3}" srcOrd="0" destOrd="0" presId="urn:microsoft.com/office/officeart/2005/8/layout/hierarchy2"/>
    <dgm:cxn modelId="{CBC8B678-74F2-4BFE-886D-C177A3CEE425}" type="presParOf" srcId="{73E0437A-CC73-42FB-90CC-9A7C7E8E0B4A}" destId="{220BCA02-4B6D-4A8F-BBE0-06D8E75FB3CF}" srcOrd="1" destOrd="0" presId="urn:microsoft.com/office/officeart/2005/8/layout/hierarchy2"/>
    <dgm:cxn modelId="{69FC44FF-B330-439A-8068-06BDF6604DA2}" type="presParOf" srcId="{220BCA02-4B6D-4A8F-BBE0-06D8E75FB3CF}" destId="{6E56D9B8-9701-4990-A929-686653F4F88F}" srcOrd="0" destOrd="0" presId="urn:microsoft.com/office/officeart/2005/8/layout/hierarchy2"/>
    <dgm:cxn modelId="{C528303F-AE77-43E5-9140-C59C1EE8386D}" type="presParOf" srcId="{220BCA02-4B6D-4A8F-BBE0-06D8E75FB3CF}" destId="{65E94699-B2B6-4D53-AF47-EC9DB981D40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1A1FAD-04F4-43DA-ABAB-1ED7A18967C4}">
      <dsp:nvSpPr>
        <dsp:cNvPr id="0" name=""/>
        <dsp:cNvSpPr/>
      </dsp:nvSpPr>
      <dsp:spPr>
        <a:xfrm>
          <a:off x="11902" y="2444121"/>
          <a:ext cx="1300230" cy="9732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50" kern="1200" dirty="0" smtClean="0"/>
            <a:t>Supreme Court decision on contraceptive coverage requirement</a:t>
          </a:r>
          <a:endParaRPr lang="en-US" sz="1150" kern="1200" dirty="0"/>
        </a:p>
      </dsp:txBody>
      <dsp:txXfrm>
        <a:off x="40409" y="2472628"/>
        <a:ext cx="1243216" cy="916280"/>
      </dsp:txXfrm>
    </dsp:sp>
    <dsp:sp modelId="{9BE04347-2B11-407E-B585-16AA46651B21}">
      <dsp:nvSpPr>
        <dsp:cNvPr id="0" name=""/>
        <dsp:cNvSpPr/>
      </dsp:nvSpPr>
      <dsp:spPr>
        <a:xfrm rot="17062410">
          <a:off x="766451" y="2215981"/>
          <a:ext cx="1451748" cy="23268"/>
        </a:xfrm>
        <a:custGeom>
          <a:avLst/>
          <a:gdLst/>
          <a:ahLst/>
          <a:cxnLst/>
          <a:rect l="0" t="0" r="0" b="0"/>
          <a:pathLst>
            <a:path>
              <a:moveTo>
                <a:pt x="0" y="11634"/>
              </a:moveTo>
              <a:lnTo>
                <a:pt x="1451748" y="11634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456032" y="2191322"/>
        <a:ext cx="72587" cy="72587"/>
      </dsp:txXfrm>
    </dsp:sp>
    <dsp:sp modelId="{A741DCA7-82ED-4866-9382-B1429B6CB986}">
      <dsp:nvSpPr>
        <dsp:cNvPr id="0" name=""/>
        <dsp:cNvSpPr/>
      </dsp:nvSpPr>
      <dsp:spPr>
        <a:xfrm>
          <a:off x="1672518" y="1080856"/>
          <a:ext cx="1481587" cy="887212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50" kern="1200" dirty="0" smtClean="0"/>
            <a:t>Decision in favor of government, upholding contraceptive coverage requirement </a:t>
          </a:r>
          <a:endParaRPr lang="en-US" sz="1150" kern="1200" dirty="0"/>
        </a:p>
      </dsp:txBody>
      <dsp:txXfrm>
        <a:off x="1698504" y="1106842"/>
        <a:ext cx="1429615" cy="835240"/>
      </dsp:txXfrm>
    </dsp:sp>
    <dsp:sp modelId="{40FD5DA4-6D49-465D-81BF-653CCA50BD18}">
      <dsp:nvSpPr>
        <dsp:cNvPr id="0" name=""/>
        <dsp:cNvSpPr/>
      </dsp:nvSpPr>
      <dsp:spPr>
        <a:xfrm rot="18135403">
          <a:off x="2888937" y="1031914"/>
          <a:ext cx="1137362" cy="23268"/>
        </a:xfrm>
        <a:custGeom>
          <a:avLst/>
          <a:gdLst/>
          <a:ahLst/>
          <a:cxnLst/>
          <a:rect l="0" t="0" r="0" b="0"/>
          <a:pathLst>
            <a:path>
              <a:moveTo>
                <a:pt x="0" y="11634"/>
              </a:moveTo>
              <a:lnTo>
                <a:pt x="1137362" y="11634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429184" y="1015114"/>
        <a:ext cx="56868" cy="56868"/>
      </dsp:txXfrm>
    </dsp:sp>
    <dsp:sp modelId="{71A58686-E630-47F4-AC3A-9B8E0CFE1A68}">
      <dsp:nvSpPr>
        <dsp:cNvPr id="0" name=""/>
        <dsp:cNvSpPr/>
      </dsp:nvSpPr>
      <dsp:spPr>
        <a:xfrm>
          <a:off x="3761131" y="127340"/>
          <a:ext cx="1300230" cy="870589"/>
        </a:xfrm>
        <a:prstGeom prst="roundRect">
          <a:avLst>
            <a:gd name="adj" fmla="val 10000"/>
          </a:avLst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50" kern="1200" dirty="0" smtClean="0"/>
            <a:t>Employer provides health insurance that covers all contraceptives</a:t>
          </a:r>
          <a:endParaRPr lang="en-US" sz="1150" kern="1200" dirty="0"/>
        </a:p>
      </dsp:txBody>
      <dsp:txXfrm>
        <a:off x="3786630" y="152839"/>
        <a:ext cx="1249232" cy="819591"/>
      </dsp:txXfrm>
    </dsp:sp>
    <dsp:sp modelId="{A38BCA16-0A71-4738-A47D-6475106C5FB7}">
      <dsp:nvSpPr>
        <dsp:cNvPr id="0" name=""/>
        <dsp:cNvSpPr/>
      </dsp:nvSpPr>
      <dsp:spPr>
        <a:xfrm>
          <a:off x="5061362" y="551000"/>
          <a:ext cx="518558" cy="23268"/>
        </a:xfrm>
        <a:custGeom>
          <a:avLst/>
          <a:gdLst/>
          <a:ahLst/>
          <a:cxnLst/>
          <a:rect l="0" t="0" r="0" b="0"/>
          <a:pathLst>
            <a:path>
              <a:moveTo>
                <a:pt x="0" y="11634"/>
              </a:moveTo>
              <a:lnTo>
                <a:pt x="518558" y="11634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07677" y="549670"/>
        <a:ext cx="25927" cy="25927"/>
      </dsp:txXfrm>
    </dsp:sp>
    <dsp:sp modelId="{7B314912-5F4C-4497-9293-FC3C768209BD}">
      <dsp:nvSpPr>
        <dsp:cNvPr id="0" name=""/>
        <dsp:cNvSpPr/>
      </dsp:nvSpPr>
      <dsp:spPr>
        <a:xfrm>
          <a:off x="5579920" y="138853"/>
          <a:ext cx="1300230" cy="847562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50" kern="1200" dirty="0" smtClean="0">
              <a:solidFill>
                <a:schemeClr val="tx1"/>
              </a:solidFill>
            </a:rPr>
            <a:t>Violates owner’s religious belief</a:t>
          </a:r>
          <a:endParaRPr lang="en-US" sz="1150" kern="1200" dirty="0">
            <a:solidFill>
              <a:schemeClr val="tx1"/>
            </a:solidFill>
          </a:endParaRPr>
        </a:p>
      </dsp:txBody>
      <dsp:txXfrm>
        <a:off x="5604744" y="163677"/>
        <a:ext cx="1250582" cy="797914"/>
      </dsp:txXfrm>
    </dsp:sp>
    <dsp:sp modelId="{F8CEFF2B-B9B1-4E72-84E4-0651A5C301BC}">
      <dsp:nvSpPr>
        <dsp:cNvPr id="0" name=""/>
        <dsp:cNvSpPr/>
      </dsp:nvSpPr>
      <dsp:spPr>
        <a:xfrm>
          <a:off x="6880151" y="551000"/>
          <a:ext cx="594400" cy="23268"/>
        </a:xfrm>
        <a:custGeom>
          <a:avLst/>
          <a:gdLst/>
          <a:ahLst/>
          <a:cxnLst/>
          <a:rect l="0" t="0" r="0" b="0"/>
          <a:pathLst>
            <a:path>
              <a:moveTo>
                <a:pt x="0" y="11634"/>
              </a:moveTo>
              <a:lnTo>
                <a:pt x="594400" y="11634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162491" y="547774"/>
        <a:ext cx="29720" cy="29720"/>
      </dsp:txXfrm>
    </dsp:sp>
    <dsp:sp modelId="{80A2D009-61FC-405A-9301-B9C360B7D4CF}">
      <dsp:nvSpPr>
        <dsp:cNvPr id="0" name=""/>
        <dsp:cNvSpPr/>
      </dsp:nvSpPr>
      <dsp:spPr>
        <a:xfrm>
          <a:off x="7474551" y="133409"/>
          <a:ext cx="1463292" cy="858451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50" kern="1200" dirty="0" smtClean="0"/>
            <a:t>Full coverage available,  including all FDA approved contraceptives</a:t>
          </a:r>
          <a:endParaRPr lang="en-US" sz="1150" kern="1200" dirty="0"/>
        </a:p>
      </dsp:txBody>
      <dsp:txXfrm>
        <a:off x="7499694" y="158552"/>
        <a:ext cx="1413006" cy="808165"/>
      </dsp:txXfrm>
    </dsp:sp>
    <dsp:sp modelId="{156A066C-25C7-4A15-8F55-1FF112E1787D}">
      <dsp:nvSpPr>
        <dsp:cNvPr id="0" name=""/>
        <dsp:cNvSpPr/>
      </dsp:nvSpPr>
      <dsp:spPr>
        <a:xfrm rot="35555">
          <a:off x="3154089" y="1515967"/>
          <a:ext cx="607058" cy="23268"/>
        </a:xfrm>
        <a:custGeom>
          <a:avLst/>
          <a:gdLst/>
          <a:ahLst/>
          <a:cxnLst/>
          <a:rect l="0" t="0" r="0" b="0"/>
          <a:pathLst>
            <a:path>
              <a:moveTo>
                <a:pt x="0" y="11634"/>
              </a:moveTo>
              <a:lnTo>
                <a:pt x="607058" y="11634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442441" y="1512425"/>
        <a:ext cx="30352" cy="30352"/>
      </dsp:txXfrm>
    </dsp:sp>
    <dsp:sp modelId="{D1E6F9D7-E931-4036-9DBB-2F29170B36A5}">
      <dsp:nvSpPr>
        <dsp:cNvPr id="0" name=""/>
        <dsp:cNvSpPr/>
      </dsp:nvSpPr>
      <dsp:spPr>
        <a:xfrm>
          <a:off x="3761131" y="1095446"/>
          <a:ext cx="1300230" cy="870589"/>
        </a:xfrm>
        <a:prstGeom prst="roundRect">
          <a:avLst>
            <a:gd name="adj" fmla="val 10000"/>
          </a:avLst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50" kern="1200" dirty="0" smtClean="0"/>
            <a:t>Employer provides health insurance that excludes coverage for certain contraceptives</a:t>
          </a:r>
          <a:endParaRPr lang="en-US" sz="1150" kern="1200" dirty="0"/>
        </a:p>
      </dsp:txBody>
      <dsp:txXfrm>
        <a:off x="3786630" y="1120945"/>
        <a:ext cx="1249232" cy="819591"/>
      </dsp:txXfrm>
    </dsp:sp>
    <dsp:sp modelId="{31E73DDF-533D-4F2B-B267-A0F56DF369E3}">
      <dsp:nvSpPr>
        <dsp:cNvPr id="0" name=""/>
        <dsp:cNvSpPr/>
      </dsp:nvSpPr>
      <dsp:spPr>
        <a:xfrm>
          <a:off x="5061362" y="1519107"/>
          <a:ext cx="518558" cy="23268"/>
        </a:xfrm>
        <a:custGeom>
          <a:avLst/>
          <a:gdLst/>
          <a:ahLst/>
          <a:cxnLst/>
          <a:rect l="0" t="0" r="0" b="0"/>
          <a:pathLst>
            <a:path>
              <a:moveTo>
                <a:pt x="0" y="11634"/>
              </a:moveTo>
              <a:lnTo>
                <a:pt x="518558" y="11634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07677" y="1517777"/>
        <a:ext cx="25927" cy="25927"/>
      </dsp:txXfrm>
    </dsp:sp>
    <dsp:sp modelId="{12B2AFE9-7DE8-4034-BF26-4419C2CD906A}">
      <dsp:nvSpPr>
        <dsp:cNvPr id="0" name=""/>
        <dsp:cNvSpPr/>
      </dsp:nvSpPr>
      <dsp:spPr>
        <a:xfrm>
          <a:off x="5579920" y="1106960"/>
          <a:ext cx="1300230" cy="847562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50" kern="1200" dirty="0" smtClean="0">
              <a:solidFill>
                <a:schemeClr val="tx1"/>
              </a:solidFill>
            </a:rPr>
            <a:t>Penalty of $100 per enrollee per day for providing insurance without all required benefits</a:t>
          </a:r>
          <a:endParaRPr lang="en-US" sz="1150" kern="1200" dirty="0">
            <a:solidFill>
              <a:schemeClr val="tx1"/>
            </a:solidFill>
          </a:endParaRPr>
        </a:p>
      </dsp:txBody>
      <dsp:txXfrm>
        <a:off x="5604744" y="1131784"/>
        <a:ext cx="1250582" cy="797914"/>
      </dsp:txXfrm>
    </dsp:sp>
    <dsp:sp modelId="{9DD385D7-2E4F-408C-8298-96BE5369D533}">
      <dsp:nvSpPr>
        <dsp:cNvPr id="0" name=""/>
        <dsp:cNvSpPr/>
      </dsp:nvSpPr>
      <dsp:spPr>
        <a:xfrm>
          <a:off x="6880151" y="1519107"/>
          <a:ext cx="594400" cy="23268"/>
        </a:xfrm>
        <a:custGeom>
          <a:avLst/>
          <a:gdLst/>
          <a:ahLst/>
          <a:cxnLst/>
          <a:rect l="0" t="0" r="0" b="0"/>
          <a:pathLst>
            <a:path>
              <a:moveTo>
                <a:pt x="0" y="11634"/>
              </a:moveTo>
              <a:lnTo>
                <a:pt x="594400" y="11634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162491" y="1515881"/>
        <a:ext cx="29720" cy="29720"/>
      </dsp:txXfrm>
    </dsp:sp>
    <dsp:sp modelId="{ADB32FA5-E784-4998-B4F1-F52C25805B8F}">
      <dsp:nvSpPr>
        <dsp:cNvPr id="0" name=""/>
        <dsp:cNvSpPr/>
      </dsp:nvSpPr>
      <dsp:spPr>
        <a:xfrm>
          <a:off x="7474551" y="1101515"/>
          <a:ext cx="1463292" cy="858451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50" kern="1200" dirty="0" smtClean="0"/>
            <a:t>Limited coverage available, excluding  some contraceptives</a:t>
          </a:r>
          <a:endParaRPr lang="en-US" sz="1150" kern="1200" dirty="0"/>
        </a:p>
      </dsp:txBody>
      <dsp:txXfrm>
        <a:off x="7499694" y="1126658"/>
        <a:ext cx="1413006" cy="808165"/>
      </dsp:txXfrm>
    </dsp:sp>
    <dsp:sp modelId="{215F4678-16B6-4B42-A6FB-244FE55D4A4C}">
      <dsp:nvSpPr>
        <dsp:cNvPr id="0" name=""/>
        <dsp:cNvSpPr/>
      </dsp:nvSpPr>
      <dsp:spPr>
        <a:xfrm rot="3526529">
          <a:off x="2875712" y="2007144"/>
          <a:ext cx="1156102" cy="23268"/>
        </a:xfrm>
        <a:custGeom>
          <a:avLst/>
          <a:gdLst/>
          <a:ahLst/>
          <a:cxnLst/>
          <a:rect l="0" t="0" r="0" b="0"/>
          <a:pathLst>
            <a:path>
              <a:moveTo>
                <a:pt x="0" y="11634"/>
              </a:moveTo>
              <a:lnTo>
                <a:pt x="1156102" y="11634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424860" y="1989876"/>
        <a:ext cx="57805" cy="57805"/>
      </dsp:txXfrm>
    </dsp:sp>
    <dsp:sp modelId="{C682F29D-4C0C-4AA3-AD89-D93B24011E1E}">
      <dsp:nvSpPr>
        <dsp:cNvPr id="0" name=""/>
        <dsp:cNvSpPr/>
      </dsp:nvSpPr>
      <dsp:spPr>
        <a:xfrm>
          <a:off x="3753420" y="2077800"/>
          <a:ext cx="1300230" cy="870589"/>
        </a:xfrm>
        <a:prstGeom prst="roundRect">
          <a:avLst>
            <a:gd name="adj" fmla="val 10000"/>
          </a:avLst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50" kern="1200" dirty="0" smtClean="0"/>
            <a:t>Employer does not provide health insurance</a:t>
          </a:r>
          <a:endParaRPr lang="en-US" sz="1150" kern="1200" dirty="0"/>
        </a:p>
      </dsp:txBody>
      <dsp:txXfrm>
        <a:off x="3778919" y="2103299"/>
        <a:ext cx="1249232" cy="819591"/>
      </dsp:txXfrm>
    </dsp:sp>
    <dsp:sp modelId="{10D3DA37-D1A6-4B56-BC26-9DEBECBAE46C}">
      <dsp:nvSpPr>
        <dsp:cNvPr id="0" name=""/>
        <dsp:cNvSpPr/>
      </dsp:nvSpPr>
      <dsp:spPr>
        <a:xfrm rot="21588980">
          <a:off x="5053650" y="2500617"/>
          <a:ext cx="526271" cy="23268"/>
        </a:xfrm>
        <a:custGeom>
          <a:avLst/>
          <a:gdLst/>
          <a:ahLst/>
          <a:cxnLst/>
          <a:rect l="0" t="0" r="0" b="0"/>
          <a:pathLst>
            <a:path>
              <a:moveTo>
                <a:pt x="0" y="11634"/>
              </a:moveTo>
              <a:lnTo>
                <a:pt x="526271" y="11634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03629" y="2499094"/>
        <a:ext cx="26313" cy="26313"/>
      </dsp:txXfrm>
    </dsp:sp>
    <dsp:sp modelId="{D299DA68-EEB2-4835-A922-FE90CA97FD9A}">
      <dsp:nvSpPr>
        <dsp:cNvPr id="0" name=""/>
        <dsp:cNvSpPr/>
      </dsp:nvSpPr>
      <dsp:spPr>
        <a:xfrm>
          <a:off x="5579920" y="2087626"/>
          <a:ext cx="1300230" cy="847562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50" kern="1200" dirty="0" smtClean="0">
              <a:solidFill>
                <a:schemeClr val="tx1"/>
              </a:solidFill>
            </a:rPr>
            <a:t>Tax of $2000 per employee  per year for not providing insurance</a:t>
          </a:r>
          <a:endParaRPr lang="en-US" sz="1150" kern="1200" dirty="0">
            <a:solidFill>
              <a:schemeClr val="tx1"/>
            </a:solidFill>
          </a:endParaRPr>
        </a:p>
      </dsp:txBody>
      <dsp:txXfrm>
        <a:off x="5604744" y="2112450"/>
        <a:ext cx="1250582" cy="797914"/>
      </dsp:txXfrm>
    </dsp:sp>
    <dsp:sp modelId="{A6BA1609-4C38-4D11-905F-086300DDC705}">
      <dsp:nvSpPr>
        <dsp:cNvPr id="0" name=""/>
        <dsp:cNvSpPr/>
      </dsp:nvSpPr>
      <dsp:spPr>
        <a:xfrm rot="1838992">
          <a:off x="6831889" y="2675886"/>
          <a:ext cx="690923" cy="23268"/>
        </a:xfrm>
        <a:custGeom>
          <a:avLst/>
          <a:gdLst/>
          <a:ahLst/>
          <a:cxnLst/>
          <a:rect l="0" t="0" r="0" b="0"/>
          <a:pathLst>
            <a:path>
              <a:moveTo>
                <a:pt x="0" y="11634"/>
              </a:moveTo>
              <a:lnTo>
                <a:pt x="690923" y="11634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160078" y="2670247"/>
        <a:ext cx="34546" cy="34546"/>
      </dsp:txXfrm>
    </dsp:sp>
    <dsp:sp modelId="{1859DAE7-5C9A-413A-AD60-0C157992869C}">
      <dsp:nvSpPr>
        <dsp:cNvPr id="0" name=""/>
        <dsp:cNvSpPr/>
      </dsp:nvSpPr>
      <dsp:spPr>
        <a:xfrm>
          <a:off x="7474551" y="2434408"/>
          <a:ext cx="1463292" cy="858451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50" kern="1200" dirty="0" smtClean="0"/>
            <a:t>Full coverage available through Marketplace plan</a:t>
          </a:r>
          <a:endParaRPr lang="en-US" sz="1150" kern="1200" dirty="0"/>
        </a:p>
      </dsp:txBody>
      <dsp:txXfrm>
        <a:off x="7499694" y="2459551"/>
        <a:ext cx="1413006" cy="808165"/>
      </dsp:txXfrm>
    </dsp:sp>
    <dsp:sp modelId="{4F6F6179-563E-4BD2-9D7D-4C523941BC48}">
      <dsp:nvSpPr>
        <dsp:cNvPr id="0" name=""/>
        <dsp:cNvSpPr/>
      </dsp:nvSpPr>
      <dsp:spPr>
        <a:xfrm rot="3648733">
          <a:off x="4777215" y="2972519"/>
          <a:ext cx="1079140" cy="23268"/>
        </a:xfrm>
        <a:custGeom>
          <a:avLst/>
          <a:gdLst/>
          <a:ahLst/>
          <a:cxnLst/>
          <a:rect l="0" t="0" r="0" b="0"/>
          <a:pathLst>
            <a:path>
              <a:moveTo>
                <a:pt x="0" y="11634"/>
              </a:moveTo>
              <a:lnTo>
                <a:pt x="1079140" y="11634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89807" y="2957175"/>
        <a:ext cx="53957" cy="53957"/>
      </dsp:txXfrm>
    </dsp:sp>
    <dsp:sp modelId="{4B133D88-E40E-4900-BC7B-E5E97F237E2F}">
      <dsp:nvSpPr>
        <dsp:cNvPr id="0" name=""/>
        <dsp:cNvSpPr/>
      </dsp:nvSpPr>
      <dsp:spPr>
        <a:xfrm>
          <a:off x="5579920" y="3031432"/>
          <a:ext cx="1300230" cy="847562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50" kern="1200" dirty="0" smtClean="0">
              <a:solidFill>
                <a:schemeClr val="tx1"/>
              </a:solidFill>
            </a:rPr>
            <a:t>Employer pays additional wages to employee to match previous compensation level</a:t>
          </a:r>
          <a:endParaRPr lang="en-US" sz="1150" kern="1200" dirty="0">
            <a:solidFill>
              <a:schemeClr val="tx1"/>
            </a:solidFill>
          </a:endParaRPr>
        </a:p>
      </dsp:txBody>
      <dsp:txXfrm>
        <a:off x="5604744" y="3056256"/>
        <a:ext cx="1250582" cy="797914"/>
      </dsp:txXfrm>
    </dsp:sp>
    <dsp:sp modelId="{49B31B74-62EE-4B53-82CC-19100B7DD86B}">
      <dsp:nvSpPr>
        <dsp:cNvPr id="0" name=""/>
        <dsp:cNvSpPr/>
      </dsp:nvSpPr>
      <dsp:spPr>
        <a:xfrm rot="4555905">
          <a:off x="728173" y="3667487"/>
          <a:ext cx="1542983" cy="23268"/>
        </a:xfrm>
        <a:custGeom>
          <a:avLst/>
          <a:gdLst/>
          <a:ahLst/>
          <a:cxnLst/>
          <a:rect l="0" t="0" r="0" b="0"/>
          <a:pathLst>
            <a:path>
              <a:moveTo>
                <a:pt x="0" y="11634"/>
              </a:moveTo>
              <a:lnTo>
                <a:pt x="1542983" y="11634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461091" y="3640546"/>
        <a:ext cx="77149" cy="77149"/>
      </dsp:txXfrm>
    </dsp:sp>
    <dsp:sp modelId="{C25A5EDF-B5DF-4C7A-8ED4-400E26D6633C}">
      <dsp:nvSpPr>
        <dsp:cNvPr id="0" name=""/>
        <dsp:cNvSpPr/>
      </dsp:nvSpPr>
      <dsp:spPr>
        <a:xfrm>
          <a:off x="1687197" y="3983867"/>
          <a:ext cx="1481587" cy="887212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50" kern="1200" dirty="0" smtClean="0"/>
            <a:t>Decision in favor of Hobby Lobby</a:t>
          </a:r>
          <a:endParaRPr lang="en-US" sz="1150" kern="1200" dirty="0"/>
        </a:p>
      </dsp:txBody>
      <dsp:txXfrm>
        <a:off x="1713183" y="4009853"/>
        <a:ext cx="1429615" cy="835240"/>
      </dsp:txXfrm>
    </dsp:sp>
    <dsp:sp modelId="{0B242D79-9D20-48EF-9437-4959184EF753}">
      <dsp:nvSpPr>
        <dsp:cNvPr id="0" name=""/>
        <dsp:cNvSpPr/>
      </dsp:nvSpPr>
      <dsp:spPr>
        <a:xfrm>
          <a:off x="3168785" y="4415839"/>
          <a:ext cx="592346" cy="23268"/>
        </a:xfrm>
        <a:custGeom>
          <a:avLst/>
          <a:gdLst/>
          <a:ahLst/>
          <a:cxnLst/>
          <a:rect l="0" t="0" r="0" b="0"/>
          <a:pathLst>
            <a:path>
              <a:moveTo>
                <a:pt x="0" y="11634"/>
              </a:moveTo>
              <a:lnTo>
                <a:pt x="592346" y="11634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450149" y="4412665"/>
        <a:ext cx="29617" cy="29617"/>
      </dsp:txXfrm>
    </dsp:sp>
    <dsp:sp modelId="{905F6FE7-3842-4679-B0EE-DC5C116624D5}">
      <dsp:nvSpPr>
        <dsp:cNvPr id="0" name=""/>
        <dsp:cNvSpPr/>
      </dsp:nvSpPr>
      <dsp:spPr>
        <a:xfrm>
          <a:off x="3761131" y="3992179"/>
          <a:ext cx="1300230" cy="870589"/>
        </a:xfrm>
        <a:prstGeom prst="roundRect">
          <a:avLst>
            <a:gd name="adj" fmla="val 10000"/>
          </a:avLst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50" kern="1200" dirty="0" smtClean="0"/>
            <a:t>Employer provides health insurance that excludes coverage for certain contraceptives</a:t>
          </a:r>
          <a:endParaRPr lang="en-US" sz="1150" kern="1200" dirty="0"/>
        </a:p>
      </dsp:txBody>
      <dsp:txXfrm>
        <a:off x="3786630" y="4017678"/>
        <a:ext cx="1249232" cy="819591"/>
      </dsp:txXfrm>
    </dsp:sp>
    <dsp:sp modelId="{55C2E12D-4CDD-465F-89AF-57675E3AEB32}">
      <dsp:nvSpPr>
        <dsp:cNvPr id="0" name=""/>
        <dsp:cNvSpPr/>
      </dsp:nvSpPr>
      <dsp:spPr>
        <a:xfrm>
          <a:off x="5061362" y="4415839"/>
          <a:ext cx="518558" cy="23268"/>
        </a:xfrm>
        <a:custGeom>
          <a:avLst/>
          <a:gdLst/>
          <a:ahLst/>
          <a:cxnLst/>
          <a:rect l="0" t="0" r="0" b="0"/>
          <a:pathLst>
            <a:path>
              <a:moveTo>
                <a:pt x="0" y="11634"/>
              </a:moveTo>
              <a:lnTo>
                <a:pt x="518558" y="11634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07677" y="4414509"/>
        <a:ext cx="25927" cy="25927"/>
      </dsp:txXfrm>
    </dsp:sp>
    <dsp:sp modelId="{78DBB75D-CE59-44B1-BD61-D174AC2B613C}">
      <dsp:nvSpPr>
        <dsp:cNvPr id="0" name=""/>
        <dsp:cNvSpPr/>
      </dsp:nvSpPr>
      <dsp:spPr>
        <a:xfrm>
          <a:off x="5579920" y="4003692"/>
          <a:ext cx="1300230" cy="847562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50" kern="1200" dirty="0" smtClean="0">
              <a:solidFill>
                <a:schemeClr val="tx1"/>
              </a:solidFill>
            </a:rPr>
            <a:t>Employer pays share of premium</a:t>
          </a:r>
          <a:endParaRPr lang="en-US" sz="1150" kern="1200" dirty="0">
            <a:solidFill>
              <a:schemeClr val="tx1"/>
            </a:solidFill>
          </a:endParaRPr>
        </a:p>
      </dsp:txBody>
      <dsp:txXfrm>
        <a:off x="5604744" y="4028516"/>
        <a:ext cx="1250582" cy="797914"/>
      </dsp:txXfrm>
    </dsp:sp>
    <dsp:sp modelId="{BE7DE3AC-03A0-4E98-BCBC-909EA5D35490}">
      <dsp:nvSpPr>
        <dsp:cNvPr id="0" name=""/>
        <dsp:cNvSpPr/>
      </dsp:nvSpPr>
      <dsp:spPr>
        <a:xfrm>
          <a:off x="6880151" y="4415839"/>
          <a:ext cx="594400" cy="23268"/>
        </a:xfrm>
        <a:custGeom>
          <a:avLst/>
          <a:gdLst/>
          <a:ahLst/>
          <a:cxnLst/>
          <a:rect l="0" t="0" r="0" b="0"/>
          <a:pathLst>
            <a:path>
              <a:moveTo>
                <a:pt x="0" y="11634"/>
              </a:moveTo>
              <a:lnTo>
                <a:pt x="594400" y="11634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162491" y="4412613"/>
        <a:ext cx="29720" cy="29720"/>
      </dsp:txXfrm>
    </dsp:sp>
    <dsp:sp modelId="{6E56D9B8-9701-4990-A929-686653F4F88F}">
      <dsp:nvSpPr>
        <dsp:cNvPr id="0" name=""/>
        <dsp:cNvSpPr/>
      </dsp:nvSpPr>
      <dsp:spPr>
        <a:xfrm>
          <a:off x="7474551" y="3953087"/>
          <a:ext cx="1473395" cy="948772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50" kern="1200" dirty="0" smtClean="0"/>
            <a:t>Limited coverage available, excluding some contraceptives; no access to tax credits on Marketplace</a:t>
          </a:r>
          <a:endParaRPr lang="en-US" sz="1150" kern="1200" dirty="0"/>
        </a:p>
      </dsp:txBody>
      <dsp:txXfrm>
        <a:off x="7502340" y="3980876"/>
        <a:ext cx="1417817" cy="8931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908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88603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52884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92511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solidFill>
                  <a:srgbClr val="000000"/>
                </a:solidFill>
                <a:cs typeface="Meta Offc Pro"/>
              </a:rPr>
              <a:pPr/>
              <a:t>‹#›</a:t>
            </a:fld>
            <a:endParaRPr lang="en-US" sz="1400" b="1" dirty="0" err="1" smtClean="0">
              <a:solidFill>
                <a:srgbClr val="000000"/>
              </a:solidFill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3159715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2565331"/>
              </p:ext>
            </p:extLst>
          </p:nvPr>
        </p:nvGraphicFramePr>
        <p:xfrm>
          <a:off x="92075" y="1219200"/>
          <a:ext cx="895985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NOTE: This analysis is based on two potential Supreme Court decisions and  possible  employer responses.  Other decisions are possible. 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Supreme Court Rulings: Impact on Coverage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6956690" y="4114800"/>
            <a:ext cx="608410" cy="53340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034100" y="838200"/>
            <a:ext cx="1239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u="sng" dirty="0" smtClean="0">
                <a:solidFill>
                  <a:srgbClr val="000000"/>
                </a:solidFill>
                <a:cs typeface="Meta Offc Pro"/>
              </a:rPr>
              <a:t>Court Ruling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33390" y="838200"/>
            <a:ext cx="17111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u="sng" dirty="0" smtClean="0">
                <a:solidFill>
                  <a:srgbClr val="000000"/>
                </a:solidFill>
                <a:cs typeface="Meta Offc Pro"/>
              </a:rPr>
              <a:t>Employer Options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06030" y="762000"/>
            <a:ext cx="10887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  <a:cs typeface="Meta Offc Pro"/>
              </a:rPr>
              <a:t>Impact on </a:t>
            </a:r>
          </a:p>
          <a:p>
            <a:pPr algn="ctr"/>
            <a:r>
              <a:rPr lang="en-US" sz="1600" b="1" u="sng" dirty="0" smtClean="0">
                <a:solidFill>
                  <a:srgbClr val="000000"/>
                </a:solidFill>
                <a:cs typeface="Meta Offc Pro"/>
              </a:rPr>
              <a:t>Employer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6640" y="762000"/>
            <a:ext cx="10887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  <a:cs typeface="Meta Offc Pro"/>
              </a:rPr>
              <a:t>Impact on </a:t>
            </a:r>
          </a:p>
          <a:p>
            <a:pPr algn="ctr"/>
            <a:r>
              <a:rPr lang="en-US" sz="1600" b="1" u="sng" dirty="0" smtClean="0">
                <a:solidFill>
                  <a:srgbClr val="000000"/>
                </a:solidFill>
                <a:cs typeface="Meta Offc Pro"/>
              </a:rPr>
              <a:t>Women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324600" y="4114800"/>
            <a:ext cx="0" cy="15240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985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1_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181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Blank</vt:lpstr>
      <vt:lpstr>Default with exhibit #</vt:lpstr>
      <vt:lpstr>Default with figure #</vt:lpstr>
      <vt:lpstr>Title page</vt:lpstr>
      <vt:lpstr>1_Default with figure #</vt:lpstr>
      <vt:lpstr>Possible Supreme Court Rulings: Impact on Coverage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Supreme Court Rulings: Impact on Coverage</dc:title>
  <dc:creator>Nisha Kurani</dc:creator>
  <cp:lastModifiedBy>Kanani Kauka</cp:lastModifiedBy>
  <cp:revision>1</cp:revision>
  <dcterms:created xsi:type="dcterms:W3CDTF">2014-06-17T19:57:31Z</dcterms:created>
  <dcterms:modified xsi:type="dcterms:W3CDTF">2014-06-17T20:01:14Z</dcterms:modified>
</cp:coreProperties>
</file>