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07729185366765"/>
          <c:y val="0.23159151522545832"/>
          <c:w val="0.77126588147492314"/>
          <c:h val="0.757454240692740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Work to improve the law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Sheet1!$A$2:$A$9</c:f>
              <c:strCache>
                <c:ptCount val="8"/>
                <c:pt idx="0">
                  <c:v>Total</c:v>
                </c:pt>
                <c:pt idx="2">
                  <c:v>Favorable</c:v>
                </c:pt>
                <c:pt idx="3">
                  <c:v>Unfavorable</c:v>
                </c:pt>
                <c:pt idx="5">
                  <c:v>Democrat</c:v>
                </c:pt>
                <c:pt idx="6">
                  <c:v>Independent</c:v>
                </c:pt>
                <c:pt idx="7">
                  <c:v>Republican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 formatCode="0%">
                  <c:v>0.57999999999999996</c:v>
                </c:pt>
                <c:pt idx="2" formatCode="0%">
                  <c:v>0.9</c:v>
                </c:pt>
                <c:pt idx="3" formatCode="0%">
                  <c:v>0.31</c:v>
                </c:pt>
                <c:pt idx="5" formatCode="0%">
                  <c:v>0.85</c:v>
                </c:pt>
                <c:pt idx="6" formatCode="0%">
                  <c:v>0.56000000000000005</c:v>
                </c:pt>
                <c:pt idx="7" formatCode="0%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Work to repeal the law and replace it with something else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Total</c:v>
                </c:pt>
                <c:pt idx="2">
                  <c:v>Favorable</c:v>
                </c:pt>
                <c:pt idx="3">
                  <c:v>Unfavorable</c:v>
                </c:pt>
                <c:pt idx="5">
                  <c:v>Democrat</c:v>
                </c:pt>
                <c:pt idx="6">
                  <c:v>Independent</c:v>
                </c:pt>
                <c:pt idx="7">
                  <c:v>Republican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 formatCode="0%">
                  <c:v>0.35</c:v>
                </c:pt>
                <c:pt idx="2" formatCode="0%">
                  <c:v>7.0000000000000007E-2</c:v>
                </c:pt>
                <c:pt idx="3" formatCode="0%">
                  <c:v>0.63</c:v>
                </c:pt>
                <c:pt idx="5" formatCode="0%">
                  <c:v>0.1</c:v>
                </c:pt>
                <c:pt idx="6" formatCode="0%">
                  <c:v>0.39</c:v>
                </c:pt>
                <c:pt idx="7" formatCode="0%">
                  <c:v>0.62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52961280"/>
        <c:axId val="52943104"/>
      </c:barChart>
      <c:valAx>
        <c:axId val="52943104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52961280"/>
        <c:crosses val="autoZero"/>
        <c:crossBetween val="between"/>
      </c:valAx>
      <c:catAx>
        <c:axId val="5296128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52943104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"/>
          <c:y val="1.7009213323883769E-2"/>
          <c:w val="0.99441341644093428"/>
          <c:h val="0.132991955165507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40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Neither of these/they should do something else and Don’t know/Refused answers not shown.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</a:t>
            </a:r>
            <a:r>
              <a:rPr lang="en-US" sz="1100" dirty="0" smtClean="0"/>
              <a:t>Kaiser Family Foundation Health Tracking Poll </a:t>
            </a:r>
            <a:r>
              <a:rPr lang="en-US" sz="1100" dirty="0"/>
              <a:t>(conducted </a:t>
            </a:r>
            <a:r>
              <a:rPr lang="en-US" sz="1100" dirty="0" smtClean="0"/>
              <a:t>April 15-21, 2014)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More Want Congress To Improve ACA Than Repeal And Replace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2258109"/>
              </p:ext>
            </p:extLst>
          </p:nvPr>
        </p:nvGraphicFramePr>
        <p:xfrm>
          <a:off x="0" y="1404938"/>
          <a:ext cx="8424863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38" y="2950723"/>
            <a:ext cx="2111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By Overall ACA Opinion</a:t>
            </a:r>
            <a:endParaRPr lang="en-US" sz="1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0617" y="4392112"/>
            <a:ext cx="2111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By Political Party ID</a:t>
            </a:r>
            <a:endParaRPr lang="en-US" sz="1400" u="sng" dirty="0"/>
          </a:p>
        </p:txBody>
      </p:sp>
      <p:sp>
        <p:nvSpPr>
          <p:cNvPr id="35" name="Text Placeholder 2"/>
          <p:cNvSpPr txBox="1">
            <a:spLocks/>
          </p:cNvSpPr>
          <p:nvPr/>
        </p:nvSpPr>
        <p:spPr>
          <a:xfrm>
            <a:off x="91440" y="1097280"/>
            <a:ext cx="8942388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Which would you rather see your representative in Congress do when it comes to the health care law? </a:t>
            </a:r>
            <a:endParaRPr lang="en-US" sz="1400" kern="0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090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More Want Congress To Improve ACA Than Repeal And Replace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Want Congress To Improve ACA Than Repeal And Replace</dc:title>
  <dc:creator>Jamie Firth</dc:creator>
  <cp:lastModifiedBy>Jamie Firth</cp:lastModifiedBy>
  <cp:revision>1</cp:revision>
  <dcterms:created xsi:type="dcterms:W3CDTF">2014-05-07T18:45:00Z</dcterms:created>
  <dcterms:modified xsi:type="dcterms:W3CDTF">2014-05-07T18:45:02Z</dcterms:modified>
</cp:coreProperties>
</file>