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715968736909372"/>
          <c:y val="4.5829259087712078E-2"/>
          <c:w val="0.50284031263090623"/>
          <c:h val="0.943158054998027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7"/>
            <c:invertIfNegative val="0"/>
            <c:bubble3D val="0"/>
          </c:dPt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Sheet1!$A$2:$A$6</c:f>
              <c:strCache>
                <c:ptCount val="5"/>
                <c:pt idx="0">
                  <c:v>You tried to get coverage but it was too expensive</c:v>
                </c:pt>
                <c:pt idx="1">
                  <c:v>You don’t think the requirement applies to you</c:v>
                </c:pt>
                <c:pt idx="2">
                  <c:v>You didn’t know about the requirement to have health insurance</c:v>
                </c:pt>
                <c:pt idx="3">
                  <c:v>You tried to get coverage but were unable</c:v>
                </c:pt>
                <c:pt idx="4">
                  <c:v>You would rather pay the fine than pay for health insurance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0.36</c:v>
                </c:pt>
                <c:pt idx="1">
                  <c:v>0.14000000000000001</c:v>
                </c:pt>
                <c:pt idx="2">
                  <c:v>0.13</c:v>
                </c:pt>
                <c:pt idx="3">
                  <c:v>0.12</c:v>
                </c:pt>
                <c:pt idx="4">
                  <c:v>7.0000000000000007E-2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53095808"/>
        <c:axId val="53094272"/>
      </c:barChart>
      <c:valAx>
        <c:axId val="53094272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53095808"/>
        <c:crosses val="autoZero"/>
        <c:crossBetween val="between"/>
      </c:valAx>
      <c:catAx>
        <c:axId val="53095808"/>
        <c:scaling>
          <c:orientation val="maxMin"/>
        </c:scaling>
        <c:delete val="0"/>
        <c:axPos val="l"/>
        <c:numFmt formatCode="@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30942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4297680" y="2286000"/>
            <a:ext cx="4663440" cy="393192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576" y="320040"/>
            <a:ext cx="9098280" cy="5635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73152" y="914400"/>
            <a:ext cx="8942388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1" baseline="0">
                <a:latin typeface="+mn-lt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40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NOTE: Some other reason (vol.) and Don’t know/Refused responses not shown.</a:t>
            </a:r>
          </a:p>
          <a:p>
            <a:r>
              <a:rPr lang="en-US" sz="1100" dirty="0" smtClean="0"/>
              <a:t>SOURCE: </a:t>
            </a:r>
            <a:r>
              <a:rPr lang="en-US" dirty="0"/>
              <a:t>Kaiser Family Foundation Health Tracking Poll (conducted </a:t>
            </a:r>
            <a:r>
              <a:rPr lang="en-US" dirty="0" smtClean="0"/>
              <a:t>April 15-21, </a:t>
            </a:r>
            <a:r>
              <a:rPr lang="en-US" dirty="0"/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sz="2600" dirty="0"/>
              <a:t>Cost Is Primary Reason For Remaining Uninsured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255929"/>
              </p:ext>
            </p:extLst>
          </p:nvPr>
        </p:nvGraphicFramePr>
        <p:xfrm>
          <a:off x="-128898" y="1689463"/>
          <a:ext cx="10060965" cy="4424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39" y="1097280"/>
            <a:ext cx="8961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AMONG THE UNINSURED AGES 18-64</a:t>
            </a:r>
            <a:r>
              <a:rPr lang="en-US" sz="1400" dirty="0"/>
              <a:t>: As you may know, the health care law requires nearly all Americans to have health insurance this year or else pay a </a:t>
            </a:r>
            <a:r>
              <a:rPr lang="en-US" sz="1400" dirty="0" smtClean="0"/>
              <a:t>fine. Which </a:t>
            </a:r>
            <a:r>
              <a:rPr lang="en-US" sz="1400" dirty="0"/>
              <a:t>of the following comes closest to why you personally have not gotten health insurance this year? </a:t>
            </a:r>
            <a:endParaRPr lang="en-US" sz="1400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21948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Cost Is Primary Reason For Remaining Uninsured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Is Primary Reason For Remaining Uninsured</dc:title>
  <dc:creator>Jamie Firth</dc:creator>
  <cp:lastModifiedBy>Jamie Firth</cp:lastModifiedBy>
  <cp:revision>1</cp:revision>
  <dcterms:created xsi:type="dcterms:W3CDTF">2014-05-07T18:44:53Z</dcterms:created>
  <dcterms:modified xsi:type="dcterms:W3CDTF">2014-05-07T18:44:56Z</dcterms:modified>
</cp:coreProperties>
</file>