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670025621797278"/>
          <c:y val="0.14184397163120568"/>
          <c:w val="0.51517029121359825"/>
          <c:h val="0.825650118203309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Sheet1!$A$2:$A$3</c:f>
              <c:strCache>
                <c:ptCount val="2"/>
                <c:pt idx="0">
                  <c:v>...an individual/family that was HARMED by the law</c:v>
                </c:pt>
                <c:pt idx="1">
                  <c:v>...an individual/family that was HELPED by the law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0.37</c:v>
                </c:pt>
                <c:pt idx="1">
                  <c:v>0.26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48226304"/>
        <c:axId val="32311552"/>
      </c:barChart>
      <c:valAx>
        <c:axId val="32311552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8226304"/>
        <c:crosses val="autoZero"/>
        <c:crossBetween val="between"/>
      </c:valAx>
      <c:catAx>
        <c:axId val="48226304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 anchor="ctr" anchorCtr="0"/>
          <a:lstStyle/>
          <a:p>
            <a:pPr>
              <a:defRPr sz="1400">
                <a:latin typeface="Calibri" pitchFamily="34" charset="0"/>
              </a:defRPr>
            </a:pPr>
            <a:endParaRPr lang="en-US"/>
          </a:p>
        </c:txPr>
        <c:crossAx val="32311552"/>
        <c:crosses val="autoZero"/>
        <c:auto val="1"/>
        <c:lblAlgn val="ctr"/>
        <c:lblOffset val="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219749864321841E-2"/>
          <c:y val="9.3632840278686222E-2"/>
          <c:w val="0.69997723452303273"/>
          <c:h val="0.767449924752579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3163567919377689"/>
                  <c:y val="1.13210986725120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Calibri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358663991723122"/>
                  <c:y val="-7.80199754991813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218969333682946E-2"/>
                  <c:y val="2.961247299817681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0.15913990132676714"/>
                  <c:y val="-4.565210754063223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20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Only or mostly stories about people being HELPED</c:v>
                </c:pt>
                <c:pt idx="1">
                  <c:v>Only or mostly stories about people being HARMED</c:v>
                </c:pt>
                <c:pt idx="2">
                  <c:v>Both types of stories about equally</c:v>
                </c:pt>
                <c:pt idx="3">
                  <c:v>DK/Ref.</c:v>
                </c:pt>
                <c:pt idx="4">
                  <c:v>Didn't see either type of story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0.27</c:v>
                </c:pt>
                <c:pt idx="2">
                  <c:v>7.0000000000000007E-2</c:v>
                </c:pt>
                <c:pt idx="3">
                  <c:v>0.03</c:v>
                </c:pt>
                <c:pt idx="4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C31EE-9346-426B-84F1-C9E5485D3EC0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504AD-73A3-4884-AE80-F6F0B79C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2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35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3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9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5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06080"/>
              </p:ext>
            </p:extLst>
          </p:nvPr>
        </p:nvGraphicFramePr>
        <p:xfrm>
          <a:off x="66675" y="1527541"/>
          <a:ext cx="6035040" cy="464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SOURCE: </a:t>
            </a:r>
            <a:r>
              <a:rPr lang="en-US" sz="1100" dirty="0" smtClean="0"/>
              <a:t>Kaiser Family Foundation Health Tracking Poll </a:t>
            </a:r>
            <a:r>
              <a:rPr lang="en-US" sz="1100" dirty="0"/>
              <a:t>(conducted </a:t>
            </a:r>
            <a:r>
              <a:rPr lang="en-US" sz="1100" dirty="0" smtClean="0"/>
              <a:t>January 14-21, 2014)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Public Reports Seeing More News Stories About People Being Harmed By Health Care Law Than Helped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963019745"/>
              </p:ext>
            </p:extLst>
          </p:nvPr>
        </p:nvGraphicFramePr>
        <p:xfrm>
          <a:off x="4663440" y="2011680"/>
          <a:ext cx="4434840" cy="4487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itle 5"/>
          <p:cNvSpPr txBox="1">
            <a:spLocks/>
          </p:cNvSpPr>
          <p:nvPr/>
        </p:nvSpPr>
        <p:spPr bwMode="auto">
          <a:xfrm>
            <a:off x="4846320" y="1097280"/>
            <a:ext cx="40233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When those who say they saw both types of stories are asked which type they saw more of, percent of the total public who say they saw:</a:t>
            </a:r>
            <a:endParaRPr lang="en-US" sz="14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65759" y="1097280"/>
            <a:ext cx="4023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In the past 30 days, percent who say they </a:t>
            </a:r>
            <a:r>
              <a:rPr lang="en-US" sz="1400" dirty="0" smtClean="0">
                <a:latin typeface="Calibri" pitchFamily="34" charset="0"/>
              </a:rPr>
              <a:t>saw or heard any stories in the news about…</a:t>
            </a:r>
            <a:endParaRPr lang="en-US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7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Public Reports Seeing More News Stories About People Being Harmed By Health Care Law Than Helped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Reports Seeing More News Stories About People Being Harmed By Health Care Law Than Helped</dc:title>
  <dc:creator>Jamie Firth</dc:creator>
  <cp:lastModifiedBy>Jamie Firth</cp:lastModifiedBy>
  <cp:revision>1</cp:revision>
  <dcterms:created xsi:type="dcterms:W3CDTF">2014-01-30T22:20:38Z</dcterms:created>
  <dcterms:modified xsi:type="dcterms:W3CDTF">2014-01-30T22:20:39Z</dcterms:modified>
</cp:coreProperties>
</file>