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Use of </a:t>
            </a:r>
            <a:r>
              <a:rPr lang="en-US" dirty="0" smtClean="0"/>
              <a:t>Preventive Services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Insured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Use of mammography within past two years                            (Age 40 - 64)</c:v>
                </c:pt>
                <c:pt idx="1">
                  <c:v>Use of pap test within past three years                               (Age 18 - 64)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0.74</c:v>
                </c:pt>
                <c:pt idx="1">
                  <c:v>0.83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Use of mammography within past two years                            (Age 40 - 64)</c:v>
                </c:pt>
                <c:pt idx="1">
                  <c:v>Use of pap test within past three years                               (Age 18 - 64)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0.36</c:v>
                </c:pt>
                <c:pt idx="1">
                  <c:v>0.62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6315392"/>
        <c:axId val="96203840"/>
      </c:barChart>
      <c:catAx>
        <c:axId val="9631539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extTo"/>
        <c:crossAx val="96203840"/>
        <c:crosses val="autoZero"/>
        <c:auto val="1"/>
        <c:lblAlgn val="ctr"/>
        <c:lblOffset val="100"/>
        <c:noMultiLvlLbl val="0"/>
      </c:catAx>
      <c:valAx>
        <c:axId val="962038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631539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 baseline="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920" baseline="0"/>
            </a:pPr>
            <a:r>
              <a:rPr lang="en-US" sz="1920" baseline="0" dirty="0" smtClean="0"/>
              <a:t>Cost Barriers to Care</a:t>
            </a:r>
            <a:endParaRPr lang="en-US" sz="1920" baseline="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273809523809524E-2"/>
          <c:y val="0.30397478724250376"/>
          <c:w val="0.93452380952380953"/>
          <c:h val="0.46223097112860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Insured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Did not fill prescription                       (Age 19 - 64)</c:v>
                </c:pt>
                <c:pt idx="1">
                  <c:v>Did not get care despite medical problem                 (Age 19 - 64)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0.25</c:v>
                </c:pt>
                <c:pt idx="1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Did not fill prescription                       (Age 19 - 64)</c:v>
                </c:pt>
                <c:pt idx="1">
                  <c:v>Did not get care despite medical problem                 (Age 19 - 64)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0.54</c:v>
                </c:pt>
                <c:pt idx="1">
                  <c:v>0.61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6316928"/>
        <c:axId val="139633792"/>
      </c:barChart>
      <c:catAx>
        <c:axId val="963169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139633792"/>
        <c:crosses val="autoZero"/>
        <c:auto val="1"/>
        <c:lblAlgn val="ctr"/>
        <c:lblOffset val="100"/>
        <c:noMultiLvlLbl val="0"/>
      </c:catAx>
      <c:valAx>
        <c:axId val="1396337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63169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398658"/>
              </p:ext>
            </p:extLst>
          </p:nvPr>
        </p:nvGraphicFramePr>
        <p:xfrm>
          <a:off x="92075" y="1219200"/>
          <a:ext cx="4098925" cy="490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Sources: 	National Center for Health Statistics, National Health Interview Survey in Health, United States 2012. </a:t>
            </a:r>
            <a:br>
              <a:rPr lang="en-US" dirty="0" smtClean="0"/>
            </a:br>
            <a:r>
              <a:rPr lang="en-US" dirty="0" smtClean="0"/>
              <a:t>	The Commonwealth Fund Biennial Health Insurance Survey, 2010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381000"/>
            <a:ext cx="8961120" cy="624840"/>
          </a:xfrm>
        </p:spPr>
        <p:txBody>
          <a:bodyPr/>
          <a:lstStyle/>
          <a:p>
            <a:pPr algn="ctr"/>
            <a:r>
              <a:rPr lang="en-US" dirty="0" smtClean="0"/>
              <a:t>Women’s </a:t>
            </a:r>
            <a:r>
              <a:rPr lang="en-US" dirty="0" smtClean="0"/>
              <a:t>Access </a:t>
            </a:r>
            <a:r>
              <a:rPr lang="en-US" smtClean="0"/>
              <a:t>to </a:t>
            </a:r>
            <a:r>
              <a:rPr lang="en-US" smtClean="0"/>
              <a:t>Care </a:t>
            </a:r>
            <a:r>
              <a:rPr lang="en-US" dirty="0" smtClean="0"/>
              <a:t>by Insurance Coverage, 2010</a:t>
            </a:r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3597711"/>
              </p:ext>
            </p:extLst>
          </p:nvPr>
        </p:nvGraphicFramePr>
        <p:xfrm>
          <a:off x="4724400" y="1295400"/>
          <a:ext cx="4267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2133600" y="4953000"/>
            <a:ext cx="0" cy="3810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0" y="4953000"/>
            <a:ext cx="0" cy="3810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2887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</TotalTime>
  <Words>19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Women’s Access to Care by Insurance Coverage, 2010</vt:lpstr>
    </vt:vector>
  </TitlesOfParts>
  <Company>Henry J. 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Access to Care by Insurance Coverage, 2010</dc:title>
  <dc:creator>Nisha Kurani</dc:creator>
  <cp:lastModifiedBy>Nisha Kurani</cp:lastModifiedBy>
  <cp:revision>1</cp:revision>
  <dcterms:created xsi:type="dcterms:W3CDTF">2013-11-07T17:53:43Z</dcterms:created>
  <dcterms:modified xsi:type="dcterms:W3CDTF">2013-11-07T17:58:13Z</dcterms:modified>
</cp:coreProperties>
</file>