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47890449811192E-2"/>
          <c:y val="0.17610165975635053"/>
          <c:w val="0.95779927164073919"/>
          <c:h val="0.415000246062992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Always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-3.0494371387347428E-3"/>
                  <c:y val="-0.2219340434013950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219223697049009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494371387347428E-3"/>
                  <c:y val="-0.197033856707616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247185693673714E-3"/>
                  <c:y val="-0.184414953599724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494371387347428E-3"/>
                  <c:y val="-0.154094287614271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5247185693673714E-3"/>
                  <c:y val="-0.1457942253830124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Prenatal Care</c:v>
                </c:pt>
                <c:pt idx="1">
                  <c:v>Vaginal Delivery</c:v>
                </c:pt>
                <c:pt idx="2">
                  <c:v>Home Visits</c:v>
                </c:pt>
                <c:pt idx="3">
                  <c:v>Substance Abuse Treatment</c:v>
                </c:pt>
                <c:pt idx="4">
                  <c:v>Childbirth Education</c:v>
                </c:pt>
                <c:pt idx="5">
                  <c:v>Breastfeeding Education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44</c:v>
                </c:pt>
                <c:pt idx="1">
                  <c:v>44</c:v>
                </c:pt>
                <c:pt idx="2">
                  <c:v>38</c:v>
                </c:pt>
                <c:pt idx="3">
                  <c:v>33</c:v>
                </c:pt>
                <c:pt idx="4">
                  <c:v>27</c:v>
                </c:pt>
                <c:pt idx="5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032512"/>
        <c:axId val="85971712"/>
      </c:barChart>
      <c:catAx>
        <c:axId val="42032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tx1"/>
                </a:solidFill>
              </a:defRPr>
            </a:pPr>
            <a:endParaRPr lang="en-US"/>
          </a:p>
        </c:txPr>
        <c:crossAx val="85971712"/>
        <c:crosses val="autoZero"/>
        <c:auto val="1"/>
        <c:lblAlgn val="ctr"/>
        <c:lblOffset val="100"/>
        <c:noMultiLvlLbl val="0"/>
      </c:catAx>
      <c:valAx>
        <c:axId val="859717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2032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845FD-EF1C-42BC-A85E-4039FDB6B30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C0D07-D56E-47E6-8D13-19B02801E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35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7388"/>
            <a:ext cx="4570412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223050-B669-4047-BA3A-7FF95347557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0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52AF4F3C-4FA6-4012-B3CE-ABC4EE291894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3049D7EB-1992-47EB-B760-733C2B567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04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52AF4F3C-4FA6-4012-B3CE-ABC4EE291894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3049D7EB-1992-47EB-B760-733C2B567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52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52AF4F3C-4FA6-4012-B3CE-ABC4EE291894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3049D7EB-1992-47EB-B760-733C2B567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40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lang="en-US" sz="3000" b="1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248400"/>
            <a:ext cx="7467600" cy="5334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15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SOURCE: here.  Also NOTE: </a:t>
            </a:r>
          </a:p>
          <a:p>
            <a:pPr algn="l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53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347869" y="72121"/>
            <a:ext cx="846813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/>
              <a:t>States Routinely Cover Births, but Related Services are Varied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427113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0" dirty="0" smtClean="0">
                <a:latin typeface="+mn-lt"/>
              </a:rPr>
              <a:t>NOTES: Out of 44 states that responded to survey.</a:t>
            </a:r>
          </a:p>
          <a:p>
            <a:r>
              <a:rPr lang="en-US" sz="1050" b="0" dirty="0" smtClean="0">
                <a:latin typeface="+mn-lt"/>
              </a:rPr>
              <a:t>SOURCE: </a:t>
            </a:r>
            <a:r>
              <a:rPr lang="en-US" sz="1050" b="0" dirty="0">
                <a:latin typeface="+mn-lt"/>
              </a:rPr>
              <a:t>Kaiser Family Foundation, </a:t>
            </a:r>
            <a:r>
              <a:rPr lang="en-US" sz="1050" b="0" i="1" dirty="0">
                <a:latin typeface="+mn-lt"/>
              </a:rPr>
              <a:t>State Medicaid Coverage of Perinatal Services:  Summary of State Survey Findings</a:t>
            </a:r>
            <a:r>
              <a:rPr lang="en-US" sz="1050" b="0" dirty="0">
                <a:latin typeface="+mn-lt"/>
              </a:rPr>
              <a:t>, </a:t>
            </a:r>
            <a:r>
              <a:rPr lang="en-US" sz="1050" b="0" dirty="0" smtClean="0">
                <a:latin typeface="+mn-lt"/>
              </a:rPr>
              <a:t>2009</a:t>
            </a:r>
            <a:r>
              <a:rPr lang="en-US" sz="1050" b="0" dirty="0">
                <a:latin typeface="+mn-lt"/>
              </a:rPr>
              <a:t>.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44208984"/>
              </p:ext>
            </p:extLst>
          </p:nvPr>
        </p:nvGraphicFramePr>
        <p:xfrm>
          <a:off x="347869" y="1864517"/>
          <a:ext cx="8329406" cy="4685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0" y="1519697"/>
            <a:ext cx="6534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Number of </a:t>
            </a:r>
            <a:r>
              <a:rPr lang="en-US" sz="2000" dirty="0" smtClean="0">
                <a:latin typeface="+mn-lt"/>
              </a:rPr>
              <a:t>State Medicaid programs </a:t>
            </a:r>
            <a:r>
              <a:rPr lang="en-US" sz="2000" dirty="0">
                <a:latin typeface="+mn-lt"/>
              </a:rPr>
              <a:t>(out of 44) that </a:t>
            </a:r>
            <a:r>
              <a:rPr lang="en-US" sz="2000" dirty="0" smtClean="0">
                <a:latin typeface="+mn-lt"/>
              </a:rPr>
              <a:t/>
            </a:r>
            <a:br>
              <a:rPr lang="en-US" sz="20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>Cover Perinatal Services</a:t>
            </a:r>
            <a:endParaRPr lang="en-US" sz="2000" dirty="0">
              <a:latin typeface="+mn-lt"/>
            </a:endParaRPr>
          </a:p>
          <a:p>
            <a:pPr algn="ctr"/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793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PowerPoint Presentation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Adara Beamesderfer</dc:creator>
  <cp:lastModifiedBy>Adara Beamesderfer</cp:lastModifiedBy>
  <cp:revision>2</cp:revision>
  <dcterms:created xsi:type="dcterms:W3CDTF">2013-09-18T18:20:42Z</dcterms:created>
  <dcterms:modified xsi:type="dcterms:W3CDTF">2013-09-18T18:29:09Z</dcterms:modified>
</cp:coreProperties>
</file>