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46066619418846E-3"/>
          <c:y val="3.0250948617345459E-2"/>
          <c:w val="0.99149539333805814"/>
          <c:h val="0.93949810276530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</c:spPr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800" b="1">
                    <a:latin typeface="Calibri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7"/>
                <c:pt idx="0">
                  <c:v>Latina</c:v>
                </c:pt>
                <c:pt idx="1">
                  <c:v>Black</c:v>
                </c:pt>
                <c:pt idx="2">
                  <c:v>White</c:v>
                </c:pt>
                <c:pt idx="4">
                  <c:v>85+</c:v>
                </c:pt>
                <c:pt idx="5">
                  <c:v>65-84</c:v>
                </c:pt>
                <c:pt idx="6">
                  <c:v>65-74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7"/>
                <c:pt idx="0">
                  <c:v>0.4</c:v>
                </c:pt>
                <c:pt idx="1">
                  <c:v>0.38000000000000006</c:v>
                </c:pt>
                <c:pt idx="2">
                  <c:v>0.12000000000000001</c:v>
                </c:pt>
                <c:pt idx="4">
                  <c:v>0.24630630000000003</c:v>
                </c:pt>
                <c:pt idx="5">
                  <c:v>0.19756699999999999</c:v>
                </c:pt>
                <c:pt idx="6">
                  <c:v>0.14022589999999999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3"/>
        <c:axId val="43820928"/>
        <c:axId val="43822464"/>
      </c:barChart>
      <c:catAx>
        <c:axId val="43820928"/>
        <c:scaling>
          <c:orientation val="minMax"/>
        </c:scaling>
        <c:delete val="1"/>
        <c:axPos val="l"/>
        <c:majorTickMark val="out"/>
        <c:minorTickMark val="none"/>
        <c:tickLblPos val="none"/>
        <c:crossAx val="43822464"/>
        <c:crosses val="autoZero"/>
        <c:auto val="1"/>
        <c:lblAlgn val="ctr"/>
        <c:lblOffset val="100"/>
        <c:noMultiLvlLbl val="0"/>
      </c:catAx>
      <c:valAx>
        <c:axId val="438224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43820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4394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093439"/>
              </p:ext>
            </p:extLst>
          </p:nvPr>
        </p:nvGraphicFramePr>
        <p:xfrm>
          <a:off x="1905000" y="1428750"/>
          <a:ext cx="6931025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21040" cy="548640"/>
          </a:xfrm>
        </p:spPr>
        <p:txBody>
          <a:bodyPr/>
          <a:lstStyle/>
          <a:p>
            <a:pPr lvl="0"/>
            <a:r>
              <a:rPr lang="en-US" dirty="0" smtClean="0">
                <a:latin typeface="Calibri" pitchFamily="34" charset="0"/>
              </a:rPr>
              <a:t>NOTE: Analysis of Medicare beneficiaries 65 and older.</a:t>
            </a:r>
          </a:p>
          <a:p>
            <a:r>
              <a:rPr lang="en-US" dirty="0" smtClean="0">
                <a:latin typeface="Calibri" pitchFamily="34" charset="0"/>
              </a:rPr>
              <a:t>SOURCE: Kaiser Family Foundation analysis of CMS Medicare Current Beneficiary Survey 2009 Cost and Use file.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sz="2800" dirty="0">
                <a:latin typeface="Calibri" pitchFamily="34" charset="0"/>
              </a:rPr>
              <a:t>Percent of </a:t>
            </a:r>
            <a:r>
              <a:rPr lang="en-US" sz="2800" dirty="0" smtClean="0">
                <a:latin typeface="Calibri" pitchFamily="34" charset="0"/>
              </a:rPr>
              <a:t>Older Women </a:t>
            </a:r>
            <a:r>
              <a:rPr lang="en-US" sz="2800" dirty="0">
                <a:latin typeface="Calibri" pitchFamily="34" charset="0"/>
              </a:rPr>
              <a:t>on Medicare with Medicaid Coverage, by Age and Race/Ethnicity, </a:t>
            </a:r>
            <a:r>
              <a:rPr lang="en-US" sz="2800" dirty="0" smtClean="0">
                <a:latin typeface="Calibri" pitchFamily="34" charset="0"/>
              </a:rPr>
              <a:t>2009</a:t>
            </a:r>
            <a:endParaRPr lang="en-US" sz="2800" dirty="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8825"/>
              </p:ext>
            </p:extLst>
          </p:nvPr>
        </p:nvGraphicFramePr>
        <p:xfrm>
          <a:off x="152400" y="152404"/>
          <a:ext cx="1828800" cy="603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670037">
                <a:tc>
                  <a:txBody>
                    <a:bodyPr/>
                    <a:lstStyle/>
                    <a:p>
                      <a:pPr algn="r"/>
                      <a:endParaRPr lang="en-US" b="1" i="1" dirty="0"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67135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latin typeface="Calibri" pitchFamily="34" charset="0"/>
                      </a:endParaRPr>
                    </a:p>
                    <a:p>
                      <a:pPr algn="r"/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alibri" pitchFamily="34" charset="0"/>
                        </a:rPr>
                        <a:t>65 to 74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alibri" pitchFamily="34" charset="0"/>
                        </a:rPr>
                        <a:t>75 to 84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alibri" pitchFamily="34" charset="0"/>
                        </a:rPr>
                        <a:t>85 and Older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b="1" i="1" dirty="0" smtClean="0">
                          <a:latin typeface="Calibri" pitchFamily="34" charset="0"/>
                        </a:rPr>
                        <a:t>Race/Ethnicity</a:t>
                      </a:r>
                      <a:endParaRPr lang="en-US" b="1" i="1" dirty="0"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alibri" pitchFamily="34" charset="0"/>
                        </a:rPr>
                        <a:t>White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alibri" pitchFamily="34" charset="0"/>
                        </a:rPr>
                        <a:t>Black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70037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alibri" pitchFamily="34" charset="0"/>
                        </a:rPr>
                        <a:t>Latina</a:t>
                      </a:r>
                      <a:endParaRPr lang="en-US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1219200"/>
            <a:ext cx="199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Calibri" pitchFamily="34" charset="0"/>
              </a:rPr>
              <a:t>Age</a:t>
            </a:r>
          </a:p>
          <a:p>
            <a:pPr algn="ctr"/>
            <a:endParaRPr lang="en-US" dirty="0" err="1" smtClean="0">
              <a:latin typeface="Meta Offc Pro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46526766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Percent of Older Women on Medicare with Medicaid Coverage, by Age and Race/Ethnicity,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of Older Women on Medicare with Medicaid Coverage, by Age and Race/Ethnicity, 2009</dc:title>
  <dc:creator>Adara Beamesderfer</dc:creator>
  <cp:lastModifiedBy>Adara Beamesderfer</cp:lastModifiedBy>
  <cp:revision>1</cp:revision>
  <dcterms:created xsi:type="dcterms:W3CDTF">2013-05-08T16:51:14Z</dcterms:created>
  <dcterms:modified xsi:type="dcterms:W3CDTF">2013-05-08T16:51:14Z</dcterms:modified>
</cp:coreProperties>
</file>