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2" d="100"/>
          <a:sy n="102" d="100"/>
        </p:scale>
        <p:origin x="-38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>
                <c:manualLayout>
                  <c:x val="-2.8348688873139618E-3"/>
                  <c:y val="-0.360600963747877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numFmt formatCode="&quot;$&quot;#,##0" sourceLinked="0"/>
            <c:txPr>
              <a:bodyPr/>
              <a:lstStyle/>
              <a:p>
                <a:pPr>
                  <a:defRPr b="1"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Sheet1!$B$2:$B$3</c:f>
              <c:numCache>
                <c:formatCode>_("$"* #,##0.00_);_("$"* \(#,##0.00\);_("$"* "-"??_);_(@_)</c:formatCode>
                <c:ptCount val="2"/>
                <c:pt idx="0">
                  <c:v>21853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</c:spPr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-2.8348688873139618E-3"/>
                  <c:y val="-0.424707801747500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&quot;$&quot;#,##0" sourceLinked="0"/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Sheet1!$C$2:$C$3</c:f>
              <c:numCache>
                <c:formatCode>_("$"* #,##0.00_);_("$"* \(#,##0.00\);_("$"* "-"??_);_(@_)</c:formatCode>
                <c:ptCount val="2"/>
                <c:pt idx="0">
                  <c:v>0</c:v>
                </c:pt>
                <c:pt idx="1">
                  <c:v>27480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Sheet1!$D$2:$D$3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1"/>
        <c:overlap val="100"/>
        <c:axId val="98035200"/>
        <c:axId val="98036736"/>
      </c:barChart>
      <c:catAx>
        <c:axId val="98035200"/>
        <c:scaling>
          <c:orientation val="minMax"/>
        </c:scaling>
        <c:delete val="0"/>
        <c:axPos val="b"/>
        <c:majorTickMark val="out"/>
        <c:minorTickMark val="none"/>
        <c:tickLblPos val="nextTo"/>
        <c:crossAx val="98036736"/>
        <c:crosses val="autoZero"/>
        <c:auto val="1"/>
        <c:lblAlgn val="ctr"/>
        <c:lblOffset val="100"/>
        <c:noMultiLvlLbl val="0"/>
      </c:catAx>
      <c:valAx>
        <c:axId val="98036736"/>
        <c:scaling>
          <c:orientation val="minMax"/>
        </c:scaling>
        <c:delete val="0"/>
        <c:axPos val="l"/>
        <c:numFmt formatCode="_(&quot;$&quot;* #,##0_);_(&quot;$&quot;* \(#,##0\);_(&quot;$&quot;* &quot;-&quot;_);_(@_)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Calibri" pitchFamily="34" charset="0"/>
              </a:defRPr>
            </a:pPr>
            <a:endParaRPr lang="en-US"/>
          </a:p>
        </c:txPr>
        <c:crossAx val="98035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5017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4349607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Median Income of Medicare Beneficiaries Ages 65 and Over, by Gender, 2012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" name="Text Placeholder 6"/>
          <p:cNvSpPr>
            <a:spLocks noGrp="1"/>
          </p:cNvSpPr>
          <p:nvPr/>
        </p:nvSpPr>
        <p:spPr>
          <a:xfrm>
            <a:off x="0" y="630936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dirty="0" smtClean="0">
                <a:latin typeface="Calibri" pitchFamily="34" charset="0"/>
              </a:rPr>
              <a:t>SOURCE:  </a:t>
            </a:r>
            <a:r>
              <a:rPr lang="en-US" dirty="0"/>
              <a:t>Urban Institute tabulations from </a:t>
            </a:r>
            <a:r>
              <a:rPr lang="en-US" dirty="0" smtClean="0"/>
              <a:t>DYNASIM for the Kaiser Family Foundation, </a:t>
            </a:r>
            <a:r>
              <a:rPr lang="en-US" dirty="0" smtClean="0"/>
              <a:t>2012.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4234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Median Income of Medicare Beneficiaries Ages 65 and Over, by Gender, 2012 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Median Income of Medicare Beneficiaries Ages 65 and Over, by Gender, 2012</dc:title>
  <dc:creator>Adara Beamesderfer</dc:creator>
  <cp:lastModifiedBy>Adara Beamesderfer</cp:lastModifiedBy>
  <cp:revision>3</cp:revision>
  <dcterms:created xsi:type="dcterms:W3CDTF">2013-05-08T16:51:16Z</dcterms:created>
  <dcterms:modified xsi:type="dcterms:W3CDTF">2013-05-09T16:17:06Z</dcterms:modified>
</cp:coreProperties>
</file>