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E-2"/>
          <c:y val="0.12244901238658"/>
          <c:w val="0.96881644223954644"/>
          <c:h val="0.840136011606409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0.34799999999999998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dLbls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0.33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0.317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0.41599999999999998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0.35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0%</c:formatCode>
                <c:ptCount val="1"/>
                <c:pt idx="0">
                  <c:v>0.39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0%</c:formatCode>
                <c:ptCount val="1"/>
                <c:pt idx="0">
                  <c:v>0.33400000000000002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3"/>
        <c:overlap val="-25"/>
        <c:axId val="145507072"/>
        <c:axId val="145508608"/>
      </c:barChart>
      <c:catAx>
        <c:axId val="145507072"/>
        <c:scaling>
          <c:orientation val="minMax"/>
        </c:scaling>
        <c:delete val="1"/>
        <c:axPos val="b"/>
        <c:majorTickMark val="none"/>
        <c:minorTickMark val="none"/>
        <c:tickLblPos val="nextTo"/>
        <c:crossAx val="145508608"/>
        <c:crosses val="autoZero"/>
        <c:auto val="1"/>
        <c:lblAlgn val="ctr"/>
        <c:lblOffset val="100"/>
        <c:noMultiLvlLbl val="0"/>
      </c:catAx>
      <c:valAx>
        <c:axId val="1455086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550707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78CD244-4E1F-4830-B10B-3461A9A6C3B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E2B80BE-D008-4F80-8A76-FFD270E10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78CD244-4E1F-4830-B10B-3461A9A6C3B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E2B80BE-D008-4F80-8A76-FFD270E10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5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78CD244-4E1F-4830-B10B-3461A9A6C3B0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3E2B80BE-D008-4F80-8A76-FFD270E10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4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lang="en-US" sz="30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48400"/>
            <a:ext cx="7467600" cy="5334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15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SOURCE: here.  Also NOTE: </a:t>
            </a:r>
          </a:p>
          <a:p>
            <a:pPr algn="l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5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0551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53144"/>
              </p:ext>
            </p:extLst>
          </p:nvPr>
        </p:nvGraphicFramePr>
        <p:xfrm>
          <a:off x="92075" y="1965216"/>
          <a:ext cx="8959850" cy="373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schemeClr val="accent1"/>
                </a:solidFill>
                <a:latin typeface="+mn-lt"/>
              </a:rPr>
              <a:t>NOTE:  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Among </a:t>
            </a:r>
            <a:r>
              <a:rPr lang="en-US" sz="1100" dirty="0" smtClean="0">
                <a:solidFill>
                  <a:schemeClr val="accent1"/>
                </a:solidFill>
                <a:latin typeface="+mn-lt"/>
              </a:rPr>
              <a:t>female adolescents 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ages 13-17.</a:t>
            </a:r>
            <a:br>
              <a:rPr lang="en-US" sz="1100" dirty="0">
                <a:solidFill>
                  <a:schemeClr val="accent1"/>
                </a:solidFill>
                <a:latin typeface="+mn-lt"/>
              </a:rPr>
            </a:br>
            <a:r>
              <a:rPr lang="en-US" sz="1100" dirty="0" smtClean="0">
                <a:solidFill>
                  <a:schemeClr val="accent1"/>
                </a:solidFill>
                <a:latin typeface="+mn-lt"/>
              </a:rPr>
              <a:t>SOURCE: 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CDC, MMWR. (2012). National and State Vaccination Coverage Among Adolescents Aged 13 Through 17 Years– United States, 2011.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Estimated HPV Vaccination Coverage Among Female Adolescents in the 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900" y="112389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cs typeface="Meta Offc Pro"/>
              </a:rPr>
              <a:t>Share </a:t>
            </a:r>
            <a:r>
              <a:rPr lang="en-US" sz="2000" b="1" dirty="0">
                <a:solidFill>
                  <a:schemeClr val="accent1"/>
                </a:solidFill>
                <a:cs typeface="Meta Offc Pro"/>
              </a:rPr>
              <a:t>that have </a:t>
            </a:r>
            <a:r>
              <a:rPr lang="en-US" sz="2000" b="1" dirty="0" smtClean="0">
                <a:solidFill>
                  <a:schemeClr val="accent1"/>
                </a:solidFill>
                <a:cs typeface="Meta Offc Pro"/>
              </a:rPr>
              <a:t>received 3-doses of </a:t>
            </a:r>
            <a:r>
              <a:rPr lang="en-US" sz="2000" b="1" dirty="0">
                <a:solidFill>
                  <a:schemeClr val="accent1"/>
                </a:solidFill>
                <a:cs typeface="Meta Offc Pro"/>
              </a:rPr>
              <a:t>HPV </a:t>
            </a:r>
            <a:r>
              <a:rPr lang="en-US" sz="2000" b="1" dirty="0" smtClean="0">
                <a:solidFill>
                  <a:schemeClr val="accent1"/>
                </a:solidFill>
                <a:cs typeface="Meta Offc Pro"/>
              </a:rPr>
              <a:t>Vaccine, </a:t>
            </a:r>
            <a:r>
              <a:rPr lang="en-US" sz="2000" b="1" dirty="0">
                <a:solidFill>
                  <a:schemeClr val="accent1"/>
                </a:solidFill>
                <a:cs typeface="Meta Offc Pro"/>
              </a:rPr>
              <a:t>2011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1916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accent1"/>
                </a:solidFill>
                <a:cs typeface="Meta Offc Pro"/>
              </a:rPr>
              <a:t>Race/ </a:t>
            </a:r>
            <a:r>
              <a:rPr lang="en-US" b="1" u="sng" dirty="0" smtClean="0">
                <a:solidFill>
                  <a:schemeClr val="accent1"/>
                </a:solidFill>
                <a:cs typeface="Meta Offc Pro"/>
              </a:rPr>
              <a:t>Ethnicity</a:t>
            </a:r>
            <a:endParaRPr lang="en-US" b="1" u="sng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1840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accent1"/>
                </a:solidFill>
                <a:cs typeface="Meta Offc Pro"/>
              </a:rPr>
              <a:t>Poverty Status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916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  <a:cs typeface="Meta Offc Pro"/>
              </a:rPr>
              <a:t>Total</a:t>
            </a:r>
            <a:endParaRPr lang="en-US" b="1" u="sng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5605046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 White     Black       Hispanic   Asian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549360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Below poverty level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47697" y="5493603"/>
            <a:ext cx="1259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At or above poverty level</a:t>
            </a:r>
          </a:p>
        </p:txBody>
      </p:sp>
    </p:spTree>
    <p:extLst>
      <p:ext uri="{BB962C8B-B14F-4D97-AF65-F5344CB8AC3E}">
        <p14:creationId xmlns:p14="http://schemas.microsoft.com/office/powerpoint/2010/main" val="12290383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Estimated HPV Vaccination Coverage Among Female Adolescents in the US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Estimated HPV Vaccination Coverage Among Female Adolescents in the US</dc:title>
  <dc:creator>Adara Beamesderfer</dc:creator>
  <cp:lastModifiedBy>Adara Beamesderfer</cp:lastModifiedBy>
  <cp:revision>1</cp:revision>
  <dcterms:created xsi:type="dcterms:W3CDTF">2013-09-18T18:20:33Z</dcterms:created>
  <dcterms:modified xsi:type="dcterms:W3CDTF">2013-09-18T18:20:35Z</dcterms:modified>
</cp:coreProperties>
</file>