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6" y="-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22348737721836906"/>
                  <c:y val="5.660870796675386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2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23820267900316833"/>
                  <c:y val="-2.281805651823671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spPr/>
              <c:txPr>
                <a:bodyPr/>
                <a:lstStyle/>
                <a:p>
                  <a:pPr>
                    <a:defRPr sz="12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Sheet1!$A$2:$A$4</c:f>
              <c:strCache>
                <c:ptCount val="3"/>
                <c:pt idx="0">
                  <c:v>Favorable</c:v>
                </c:pt>
                <c:pt idx="1">
                  <c:v>DK/Ref</c:v>
                </c:pt>
                <c:pt idx="2">
                  <c:v>Unfavorable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0.43</c:v>
                </c:pt>
                <c:pt idx="1">
                  <c:v>0.08</c:v>
                </c:pt>
                <c:pt idx="2">
                  <c:v>0.49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2"/>
            </a:solidFill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17427304755398593"/>
                  <c:y val="-0.3502957686232663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8.0335831743118431E-4"/>
                  <c:y val="-1.0391407595194456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0.22517917123282574"/>
                  <c:y val="0.1964212949548644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2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Sheet1!$A$2:$A$4</c:f>
              <c:strCache>
                <c:ptCount val="3"/>
                <c:pt idx="0">
                  <c:v>Favorable</c:v>
                </c:pt>
                <c:pt idx="1">
                  <c:v>DK/Ref</c:v>
                </c:pt>
                <c:pt idx="2">
                  <c:v>Unfavorable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0.74</c:v>
                </c:pt>
                <c:pt idx="1">
                  <c:v>0.03</c:v>
                </c:pt>
                <c:pt idx="2">
                  <c:v>0.23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5610373"/>
              </p:ext>
            </p:extLst>
          </p:nvPr>
        </p:nvGraphicFramePr>
        <p:xfrm>
          <a:off x="92075" y="1981200"/>
          <a:ext cx="4433888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/>
              <a:t>SOURCE: Kaiser Family Foundation Kaiser Health Tracking Poll (conducted August 13-19, 2013)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Views Of Health Insurance Companies Tilt Negative, But More Favorable Toward “Your Own” Insurance Company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1661044538"/>
              </p:ext>
            </p:extLst>
          </p:nvPr>
        </p:nvGraphicFramePr>
        <p:xfrm>
          <a:off x="4618038" y="1981200"/>
          <a:ext cx="4433887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5"/>
          <p:cNvSpPr txBox="1">
            <a:spLocks/>
          </p:cNvSpPr>
          <p:nvPr/>
        </p:nvSpPr>
        <p:spPr bwMode="auto">
          <a:xfrm>
            <a:off x="91440" y="1249680"/>
            <a:ext cx="4404360" cy="80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1300" b="0" dirty="0" smtClean="0"/>
              <a:t>Do you have a generally favorable or generally unfavorable opinion of health insurance companies?</a:t>
            </a:r>
            <a:endParaRPr lang="en-US" sz="1300" b="0" dirty="0"/>
          </a:p>
        </p:txBody>
      </p:sp>
      <p:sp>
        <p:nvSpPr>
          <p:cNvPr id="11" name="Title 5"/>
          <p:cNvSpPr txBox="1">
            <a:spLocks/>
          </p:cNvSpPr>
          <p:nvPr/>
        </p:nvSpPr>
        <p:spPr bwMode="auto">
          <a:xfrm>
            <a:off x="4648200" y="1249680"/>
            <a:ext cx="4404360" cy="103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1300" b="0" i="1" dirty="0" smtClean="0"/>
              <a:t>Among those with health insurance:</a:t>
            </a:r>
          </a:p>
          <a:p>
            <a:r>
              <a:rPr lang="en-US" sz="1300" b="0" dirty="0" smtClean="0"/>
              <a:t>Do you have a generally favorable or generally unfavorable opinion of YOUR OWN health insurance company?</a:t>
            </a:r>
            <a:endParaRPr lang="en-US" sz="1300" b="0" dirty="0"/>
          </a:p>
        </p:txBody>
      </p:sp>
    </p:spTree>
    <p:extLst>
      <p:ext uri="{BB962C8B-B14F-4D97-AF65-F5344CB8AC3E}">
        <p14:creationId xmlns:p14="http://schemas.microsoft.com/office/powerpoint/2010/main" val="74983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78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Views Of Health Insurance Companies Tilt Negative, But More Favorable Toward “Your Own” Insurance Company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Views Of Health Insurance Companies Tilt Negative, But More Favorable Toward “Your Own” Insurance Company</dc:title>
  <dc:creator>SarahC</dc:creator>
  <cp:lastModifiedBy>SarahC</cp:lastModifiedBy>
  <cp:revision>1</cp:revision>
  <dcterms:created xsi:type="dcterms:W3CDTF">2013-08-26T23:19:16Z</dcterms:created>
  <dcterms:modified xsi:type="dcterms:W3CDTF">2013-08-26T23:19:16Z</dcterms:modified>
</cp:coreProperties>
</file>