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6" y="-7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dPt>
            <c:idx val="1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0.2211959345838235"/>
                  <c:y val="0.13908712816013075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100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22056578785932343"/>
                  <c:y val="-0.28559603547727686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Sheet1!$A$2:$A$4</c:f>
              <c:strCache>
                <c:ptCount val="3"/>
                <c:pt idx="0">
                  <c:v>Yes, tried to seek out more information</c:v>
                </c:pt>
                <c:pt idx="1">
                  <c:v>Don't know/ Refused</c:v>
                </c:pt>
                <c:pt idx="2">
                  <c:v>No, have no tried to seek out more information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0.36</c:v>
                </c:pt>
                <c:pt idx="1">
                  <c:v>0.01</c:v>
                </c:pt>
                <c:pt idx="2">
                  <c:v>0.63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9299404"/>
              </p:ext>
            </p:extLst>
          </p:nvPr>
        </p:nvGraphicFramePr>
        <p:xfrm>
          <a:off x="92075" y="1905000"/>
          <a:ext cx="4433888" cy="4144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/>
              <a:t>NOTE: Only responses of 3 percent or more shown for follow-up question. Other and Don’t know/Refused responses not shown for follow-up question.</a:t>
            </a:r>
          </a:p>
          <a:p>
            <a:r>
              <a:rPr lang="en-US" sz="1100" dirty="0" smtClean="0"/>
              <a:t>SOURCE</a:t>
            </a:r>
            <a:r>
              <a:rPr lang="en-US" sz="1100" dirty="0"/>
              <a:t>: Kaiser Family Foundation Health Tracking Poll (conducted </a:t>
            </a:r>
            <a:r>
              <a:rPr lang="en-US" sz="1100" dirty="0" smtClean="0"/>
              <a:t>August 13-19, </a:t>
            </a:r>
            <a:r>
              <a:rPr lang="en-US" sz="1100" dirty="0"/>
              <a:t>2013</a:t>
            </a:r>
            <a:r>
              <a:rPr lang="en-US" sz="1100" dirty="0" smtClean="0"/>
              <a:t>)</a:t>
            </a:r>
            <a:endParaRPr lang="en-US" sz="11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Over A Third Report Actively Seeking Out ACA Information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4008572432"/>
              </p:ext>
            </p:extLst>
          </p:nvPr>
        </p:nvGraphicFramePr>
        <p:xfrm>
          <a:off x="4648200" y="2253216"/>
          <a:ext cx="4191000" cy="3461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8588"/>
                <a:gridCol w="1152412"/>
              </a:tblGrid>
              <a:tr h="330456">
                <a:tc gridSpan="2">
                  <a:txBody>
                    <a:bodyPr/>
                    <a:lstStyle/>
                    <a:p>
                      <a:pPr algn="l"/>
                      <a:r>
                        <a:rPr lang="en-US" sz="1300" dirty="0" smtClean="0"/>
                        <a:t>Percent</a:t>
                      </a:r>
                      <a:r>
                        <a:rPr lang="en-US" sz="1300" baseline="0" dirty="0" smtClean="0"/>
                        <a:t> who mentioned</a:t>
                      </a:r>
                      <a:endParaRPr lang="en-US" sz="13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0456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Internet (general)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55%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0456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News media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23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0456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Health insurance company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8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0456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Government website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7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4573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Health care provider (incl.</a:t>
                      </a:r>
                      <a:r>
                        <a:rPr lang="en-US" sz="1300" baseline="0" dirty="0" smtClean="0"/>
                        <a:t> doctor, nurse, pharmacist)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6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0456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Other government source (not online)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6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0456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Employer or union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5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0456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Friends or family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3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0456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Non-profit or community organization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3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itle 5"/>
          <p:cNvSpPr txBox="1">
            <a:spLocks/>
          </p:cNvSpPr>
          <p:nvPr/>
        </p:nvSpPr>
        <p:spPr bwMode="auto">
          <a:xfrm>
            <a:off x="91440" y="1097280"/>
            <a:ext cx="4404360" cy="807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1300" b="0" dirty="0" smtClean="0"/>
              <a:t>Over the past few months, have you tried to seek out more information about the health care law, or not?</a:t>
            </a:r>
            <a:endParaRPr lang="en-US" sz="1300" b="0" dirty="0"/>
          </a:p>
        </p:txBody>
      </p:sp>
      <p:sp>
        <p:nvSpPr>
          <p:cNvPr id="7" name="Title 5"/>
          <p:cNvSpPr txBox="1">
            <a:spLocks/>
          </p:cNvSpPr>
          <p:nvPr/>
        </p:nvSpPr>
        <p:spPr bwMode="auto">
          <a:xfrm>
            <a:off x="4648200" y="1097280"/>
            <a:ext cx="4404360" cy="103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1300" b="0" i="1" dirty="0" smtClean="0"/>
              <a:t>Among the 36% who say they sought out more information: </a:t>
            </a:r>
          </a:p>
          <a:p>
            <a:r>
              <a:rPr lang="en-US" sz="1300" b="0" dirty="0" smtClean="0"/>
              <a:t>Where did you go to try to get additional information about the health care law? </a:t>
            </a:r>
            <a:r>
              <a:rPr lang="en-US" sz="1300" b="0" i="1" dirty="0" smtClean="0"/>
              <a:t>{open-end; multiple responses accepted}</a:t>
            </a:r>
            <a:endParaRPr lang="en-US" sz="1300" b="0" i="1" dirty="0"/>
          </a:p>
        </p:txBody>
      </p:sp>
    </p:spTree>
    <p:extLst>
      <p:ext uri="{BB962C8B-B14F-4D97-AF65-F5344CB8AC3E}">
        <p14:creationId xmlns:p14="http://schemas.microsoft.com/office/powerpoint/2010/main" val="263636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182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Over A Third Report Actively Seeking Out ACA Information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 A Third Report Actively Seeking Out ACA Information</dc:title>
  <dc:creator>SarahC</dc:creator>
  <cp:lastModifiedBy>SarahC</cp:lastModifiedBy>
  <cp:revision>1</cp:revision>
  <dcterms:created xsi:type="dcterms:W3CDTF">2013-08-26T23:19:28Z</dcterms:created>
  <dcterms:modified xsi:type="dcterms:W3CDTF">2013-08-26T23:19:29Z</dcterms:modified>
</cp:coreProperties>
</file>