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5213041015018872"/>
                  <c:y val="0.1362716627386058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5252419546907817"/>
                  <c:y val="-0.2771267198283797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Yes, tried to seek out more information</c:v>
                </c:pt>
                <c:pt idx="2">
                  <c:v>No, have not tried to seek out more information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0.33</c:v>
                </c:pt>
                <c:pt idx="2" formatCode="0%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2"/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5135861604050801"/>
                  <c:y val="0.1103025527610258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8.0335831743118431E-4"/>
                  <c:y val="-1.0391407595194456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0774270972625148"/>
                  <c:y val="-0.2144771859242169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Yes, been contacted about the health care law</c:v>
                </c:pt>
                <c:pt idx="2">
                  <c:v>No, have not been contacted about the health care law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0.12</c:v>
                </c:pt>
                <c:pt idx="2" formatCode="0%">
                  <c:v>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727062"/>
              </p:ext>
            </p:extLst>
          </p:nvPr>
        </p:nvGraphicFramePr>
        <p:xfrm>
          <a:off x="92075" y="2133600"/>
          <a:ext cx="4433888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SOURCE: Kaiser Family Foundation Kaiser Health Tracking Poll (conducted August 13-19,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 Third of the Uninsured Report Seeking Out Info On ACA, One In Eight Report Being Contacted About It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707806394"/>
              </p:ext>
            </p:extLst>
          </p:nvPr>
        </p:nvGraphicFramePr>
        <p:xfrm>
          <a:off x="4618038" y="2133600"/>
          <a:ext cx="4433887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5"/>
          <p:cNvSpPr txBox="1">
            <a:spLocks/>
          </p:cNvSpPr>
          <p:nvPr/>
        </p:nvSpPr>
        <p:spPr bwMode="auto">
          <a:xfrm>
            <a:off x="91440" y="1554480"/>
            <a:ext cx="4404360" cy="80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300" b="0" dirty="0"/>
              <a:t>Over the past few months, have you tried to seek out more information about the health care law, or not?</a:t>
            </a:r>
          </a:p>
        </p:txBody>
      </p:sp>
      <p:sp>
        <p:nvSpPr>
          <p:cNvPr id="11" name="Title 5"/>
          <p:cNvSpPr txBox="1">
            <a:spLocks/>
          </p:cNvSpPr>
          <p:nvPr/>
        </p:nvSpPr>
        <p:spPr bwMode="auto">
          <a:xfrm>
            <a:off x="4648200" y="1554480"/>
            <a:ext cx="440436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300" b="0" dirty="0"/>
              <a:t>Have you been personally contacted by anyone about the health care law through a phone call, email, text message, or door to door visit, or not?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1905000" y="1097280"/>
            <a:ext cx="5410200" cy="457200"/>
          </a:xfrm>
          <a:prstGeom prst="rect">
            <a:avLst/>
          </a:prstGeom>
        </p:spPr>
        <p:txBody>
          <a:bodyPr anchor="ctr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400" b="1" u="sng" dirty="0" smtClean="0">
                <a:latin typeface="+mn-lt"/>
              </a:rPr>
              <a:t>AMONG THOSE WHO ARE UNINSURED AND UNDER AGE 65</a:t>
            </a:r>
            <a:endParaRPr lang="en-US" sz="14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78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A Third of the Uninsured Report Seeking Out Info On ACA, One In Eight Report Being Contacted About It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Third of the Uninsured Report Seeking Out Info On ACA, One In Eight Report Being Contacted About It</dc:title>
  <dc:creator>SarahC</dc:creator>
  <cp:lastModifiedBy>SarahC</cp:lastModifiedBy>
  <cp:revision>1</cp:revision>
  <dcterms:created xsi:type="dcterms:W3CDTF">2013-08-26T23:19:25Z</dcterms:created>
  <dcterms:modified xsi:type="dcterms:W3CDTF">2013-08-26T23:19:26Z</dcterms:modified>
</cp:coreProperties>
</file>