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507336225001625E-2"/>
          <c:y val="8.0000020997380836E-2"/>
          <c:w val="0.93698532754999675"/>
          <c:h val="0.78759994425195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0.0%</c:formatCode>
                <c:ptCount val="4"/>
                <c:pt idx="0">
                  <c:v>8.5000000000000006E-2</c:v>
                </c:pt>
                <c:pt idx="1">
                  <c:v>0.121</c:v>
                </c:pt>
                <c:pt idx="2">
                  <c:v>0.15059430654302844</c:v>
                </c:pt>
                <c:pt idx="3">
                  <c:v>0.16947762079900563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5138176"/>
        <c:axId val="245139712"/>
      </c:barChart>
      <c:catAx>
        <c:axId val="24513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245139712"/>
        <c:crosses val="autoZero"/>
        <c:auto val="1"/>
        <c:lblAlgn val="ctr"/>
        <c:lblOffset val="0"/>
        <c:noMultiLvlLbl val="0"/>
      </c:catAx>
      <c:valAx>
        <c:axId val="2451397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45138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507343331032119E-2"/>
          <c:y val="6.000001574803563E-2"/>
          <c:w val="0.93698531333793578"/>
          <c:h val="0.8075999495012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0.0%</c:formatCode>
                <c:ptCount val="4"/>
                <c:pt idx="0">
                  <c:v>1.9E-2</c:v>
                </c:pt>
                <c:pt idx="1">
                  <c:v>2.1999999999999999E-2</c:v>
                </c:pt>
                <c:pt idx="2">
                  <c:v>3.5829945566044234E-2</c:v>
                </c:pt>
                <c:pt idx="3">
                  <c:v>3.716959869328261E-2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5205632"/>
        <c:axId val="245207424"/>
      </c:barChart>
      <c:catAx>
        <c:axId val="24520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245207424"/>
        <c:crosses val="autoZero"/>
        <c:auto val="1"/>
        <c:lblAlgn val="ctr"/>
        <c:lblOffset val="0"/>
        <c:noMultiLvlLbl val="0"/>
      </c:catAx>
      <c:valAx>
        <c:axId val="24520742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45205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15DE6-D4A8-43B4-9CB0-5D83FE0421CC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978BC-4D3B-41A0-B1F2-4059BA99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27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2590/2592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4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961909"/>
              </p:ext>
            </p:extLst>
          </p:nvPr>
        </p:nvGraphicFramePr>
        <p:xfrm>
          <a:off x="92075" y="1828799"/>
          <a:ext cx="4433888" cy="380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CBO Budget and Economic Outlook, January 2011 (for 1990-2010 data) and May 2013 (for 2020 data).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Medicare as a share of Federal Budget Outlays, and as a share of Gross Domestic Product (GDP), 1990-2020</a:t>
            </a:r>
            <a:endParaRPr lang="en-US" sz="3000" dirty="0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583031783"/>
              </p:ext>
            </p:extLst>
          </p:nvPr>
        </p:nvGraphicFramePr>
        <p:xfrm>
          <a:off x="4618038" y="1828799"/>
          <a:ext cx="4433887" cy="380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6419" y="1066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Medicare Spending as a Share </a:t>
            </a:r>
          </a:p>
          <a:p>
            <a:pPr algn="ctr"/>
            <a:r>
              <a:rPr lang="en-US" b="1" dirty="0" smtClean="0"/>
              <a:t>of Federal Budget Outlays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82381" y="1066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Medicare Spending as a Share </a:t>
            </a:r>
          </a:p>
          <a:p>
            <a:pPr algn="ctr"/>
            <a:r>
              <a:rPr lang="en-US" b="1" dirty="0" smtClean="0"/>
              <a:t>of Gross Domestic Product (GDP)</a:t>
            </a:r>
            <a:endParaRPr lang="en-US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584740"/>
              </p:ext>
            </p:extLst>
          </p:nvPr>
        </p:nvGraphicFramePr>
        <p:xfrm>
          <a:off x="213519" y="5638800"/>
          <a:ext cx="4191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26670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Total Federal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Outlays (trillions)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$1.3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$1.8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$3.5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$5.0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596355"/>
              </p:ext>
            </p:extLst>
          </p:nvPr>
        </p:nvGraphicFramePr>
        <p:xfrm>
          <a:off x="4741005" y="5638800"/>
          <a:ext cx="4187952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988"/>
                <a:gridCol w="1046988"/>
                <a:gridCol w="1046988"/>
                <a:gridCol w="1046988"/>
              </a:tblGrid>
              <a:tr h="26670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Gross Domestic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Product (trillions)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$5.7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$9.8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$14.5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$22.9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6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95395bd6931ab7c22fe58f9ec6ddef2ba3a2989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Medicare as a share of Federal Budget Outlays, and as a share of Gross Domestic Product (GDP), 1990-2020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as a share of Federal Budget Outlays, and as a share of Gross Domestic Product (GDP), 1990-2020</dc:title>
  <dc:creator>Jennifer Huang</dc:creator>
  <cp:lastModifiedBy>Jennifer Huang</cp:lastModifiedBy>
  <cp:revision>2</cp:revision>
  <dcterms:created xsi:type="dcterms:W3CDTF">2013-07-17T14:31:45Z</dcterms:created>
  <dcterms:modified xsi:type="dcterms:W3CDTF">2013-07-17T14:31:46Z</dcterms:modified>
</cp:coreProperties>
</file>