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  <p:sldMasterId id="2147483666" r:id="rId2"/>
  </p:sldMasterIdLst>
  <p:notesMasterIdLst>
    <p:notesMasterId r:id="rId4"/>
  </p:notesMasterIdLst>
  <p:handoutMasterIdLst>
    <p:handoutMasterId r:id="rId5"/>
  </p:handoutMasterIdLst>
  <p:sldIdLst>
    <p:sldId id="322" r:id="rId3"/>
  </p:sldIdLst>
  <p:sldSz cx="9144000" cy="6858000" type="screen4x3"/>
  <p:notesSz cx="7010400" cy="9296400"/>
  <p:embeddedFontLst>
    <p:embeddedFont>
      <p:font typeface="Meta Offc Pro" pitchFamily="34" charset="0"/>
      <p:regular r:id="rId6"/>
      <p:bold r:id="rId7"/>
      <p:italic r:id="rId8"/>
      <p:boldItalic r:id="rId9"/>
    </p:embeddedFont>
    <p:embeddedFont>
      <p:font typeface="Tahoma" pitchFamily="34" charset="0"/>
      <p:regular r:id="rId10"/>
      <p:bold r:id="rId11"/>
    </p:embeddedFont>
    <p:embeddedFont>
      <p:font typeface="Calibri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340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56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331549728964292"/>
          <c:y val="0.12711447753813382"/>
          <c:w val="0.60658219913232492"/>
          <c:h val="0.8396729620753926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Yes, have enough information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Household income less than $40,000</c:v>
                </c:pt>
                <c:pt idx="1">
                  <c:v>Uninsured (under age 65)</c:v>
                </c:pt>
                <c:pt idx="2">
                  <c:v>Total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</c:v>
                </c:pt>
                <c:pt idx="1">
                  <c:v>0.33</c:v>
                </c:pt>
                <c:pt idx="2">
                  <c:v>0.41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No, do not have enough information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Household income less than $40,000</c:v>
                </c:pt>
                <c:pt idx="1">
                  <c:v>Uninsured (under age 65)</c:v>
                </c:pt>
                <c:pt idx="2">
                  <c:v>Total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0.68</c:v>
                </c:pt>
                <c:pt idx="1">
                  <c:v>0.67</c:v>
                </c:pt>
                <c:pt idx="2">
                  <c:v>0.56999999999999995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22759424"/>
        <c:axId val="122773504"/>
      </c:barChart>
      <c:catAx>
        <c:axId val="122759424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22773504"/>
        <c:crosses val="autoZero"/>
        <c:auto val="1"/>
        <c:lblAlgn val="ctr"/>
        <c:lblOffset val="0"/>
        <c:noMultiLvlLbl val="0"/>
      </c:catAx>
      <c:valAx>
        <c:axId val="122773504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one"/>
        <c:crossAx val="122759424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4032073310423826"/>
          <c:y val="7.3024839286393549E-3"/>
          <c:w val="0.74656357388316152"/>
          <c:h val="0.1187095838563657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EC39583A-C6E0-460D-98EA-C15365D84DB4}" type="slidenum">
              <a:rPr lang="en-US" sz="1000">
                <a:latin typeface="Meta Offc Pro" pitchFamily="34" charset="0"/>
              </a:rPr>
              <a:t>‹#›</a:t>
            </a:fld>
            <a:endParaRPr lang="en-US" sz="1100" dirty="0">
              <a:latin typeface="Meta Offc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4608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Meta Offc Pro"/>
                <a:cs typeface="Meta Offc Pro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Meta Offc Pro"/>
                <a:cs typeface="Meta Offc Pro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Meta Offc Pro"/>
                <a:cs typeface="Meta Offc Pro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Meta Offc Pro"/>
                <a:cs typeface="Meta Offc Pro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solidFill>
                  <a:prstClr val="black"/>
                </a:solidFill>
              </a:rPr>
              <a:t>NOTE: Don’t </a:t>
            </a:r>
            <a:r>
              <a:rPr lang="en-US" sz="1100" dirty="0">
                <a:solidFill>
                  <a:prstClr val="black"/>
                </a:solidFill>
              </a:rPr>
              <a:t>know/Refused answers not shown</a:t>
            </a:r>
            <a:r>
              <a:rPr lang="en-US" sz="1100" dirty="0" smtClean="0">
                <a:solidFill>
                  <a:prstClr val="black"/>
                </a:solidFill>
              </a:rPr>
              <a:t>.</a:t>
            </a:r>
            <a:endParaRPr lang="en-US" sz="1100" dirty="0" smtClean="0"/>
          </a:p>
          <a:p>
            <a:r>
              <a:rPr lang="en-US" sz="1100" dirty="0"/>
              <a:t>SOURCE: Kaiser Family Foundation Health Tracking Poll (conducted March 5-10, 2013)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algn="l"/>
            <a:r>
              <a:rPr lang="en-US" dirty="0" smtClean="0"/>
              <a:t>Majority Say </a:t>
            </a:r>
            <a:r>
              <a:rPr lang="en-US" dirty="0"/>
              <a:t>They Don’t Understand How ACA Will Impact </a:t>
            </a:r>
            <a:r>
              <a:rPr lang="en-US" dirty="0" smtClean="0"/>
              <a:t>Them, Including Two-Thirds of Uninsured and Low-Income</a:t>
            </a:r>
            <a:endParaRPr lang="en-US" dirty="0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91440" y="1097280"/>
            <a:ext cx="8991600" cy="121920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/>
              <a:t>Do you feel you have enough information about the health reform law to understand how it will impact you personally, or not?</a:t>
            </a:r>
          </a:p>
        </p:txBody>
      </p:sp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500945"/>
              </p:ext>
            </p:extLst>
          </p:nvPr>
        </p:nvGraphicFramePr>
        <p:xfrm>
          <a:off x="152400" y="1828800"/>
          <a:ext cx="8869680" cy="420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8468862"/>
      </p:ext>
    </p:extLst>
  </p:cSld>
  <p:clrMapOvr>
    <a:masterClrMapping/>
  </p:clrMapOvr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3617</TotalTime>
  <Words>64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MetaSerif-Book</vt:lpstr>
      <vt:lpstr>Meta Offc Pro</vt:lpstr>
      <vt:lpstr>Tahoma</vt:lpstr>
      <vt:lpstr>Calibri</vt:lpstr>
      <vt:lpstr>KFF Slide Template</vt:lpstr>
      <vt:lpstr>Custom Design</vt:lpstr>
      <vt:lpstr>Majority Say They Don’t Understand How ACA Will Impact Them, Including Two-Thirds of Uninsured and Low-Income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SarahC</dc:creator>
  <cp:lastModifiedBy>David Rousseau</cp:lastModifiedBy>
  <cp:revision>276</cp:revision>
  <cp:lastPrinted>2013-03-19T19:03:30Z</cp:lastPrinted>
  <dcterms:created xsi:type="dcterms:W3CDTF">2013-02-04T19:32:45Z</dcterms:created>
  <dcterms:modified xsi:type="dcterms:W3CDTF">2013-05-08T20:18:44Z</dcterms:modified>
</cp:coreProperties>
</file>