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theme/theme9.xml" ContentType="application/vnd.openxmlformats-officedocument.theme+xml"/>
  <Override PartName="/ppt/theme/theme10.xml" ContentType="application/vnd.openxmlformats-officedocument.theme+xml"/>
  <Override PartName="/ppt/theme/theme11.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3" r:id="rId2"/>
    <p:sldMasterId id="2147483654" r:id="rId3"/>
    <p:sldMasterId id="2147483655" r:id="rId4"/>
    <p:sldMasterId id="2147483656" r:id="rId5"/>
    <p:sldMasterId id="2147483657" r:id="rId6"/>
    <p:sldMasterId id="2147483658" r:id="rId7"/>
    <p:sldMasterId id="2147483659" r:id="rId8"/>
    <p:sldMasterId id="2147483660" r:id="rId9"/>
  </p:sldMasterIdLst>
  <p:notesMasterIdLst>
    <p:notesMasterId r:id="rId18"/>
  </p:notesMasterIdLst>
  <p:handoutMasterIdLst>
    <p:handoutMasterId r:id="rId19"/>
  </p:handoutMasterIdLst>
  <p:sldIdLst>
    <p:sldId id="258" r:id="rId10"/>
    <p:sldId id="259" r:id="rId11"/>
    <p:sldId id="260" r:id="rId12"/>
    <p:sldId id="261" r:id="rId13"/>
    <p:sldId id="262" r:id="rId14"/>
    <p:sldId id="263" r:id="rId15"/>
    <p:sldId id="264" r:id="rId16"/>
    <p:sldId id="265" r:id="rId1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8" d="100"/>
          <a:sy n="118" d="100"/>
        </p:scale>
        <p:origin x="-1434" y="-24"/>
      </p:cViewPr>
      <p:guideLst>
        <p:guide orient="horz" pos="2160"/>
        <p:guide pos="2880"/>
      </p:guideLst>
    </p:cSldViewPr>
  </p:slideViewPr>
  <p:notesTextViewPr>
    <p:cViewPr>
      <p:scale>
        <a:sx n="100" d="100"/>
        <a:sy n="100" d="100"/>
      </p:scale>
      <p:origin x="0" y="0"/>
    </p:cViewPr>
  </p:notesTextViewPr>
  <p:notesViewPr>
    <p:cSldViewPr>
      <p:cViewPr varScale="1">
        <p:scale>
          <a:sx n="59" d="100"/>
          <a:sy n="59" d="100"/>
        </p:scale>
        <p:origin x="-178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4.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Master" Target="slideMasters/slideMaster7.xml"/><Relationship Id="rId12" Type="http://schemas.openxmlformats.org/officeDocument/2006/relationships/slide" Target="slides/slide3.xml"/><Relationship Id="rId17" Type="http://schemas.openxmlformats.org/officeDocument/2006/relationships/slide" Target="slides/slide8.xml"/><Relationship Id="rId2" Type="http://schemas.openxmlformats.org/officeDocument/2006/relationships/slideMaster" Target="slideMasters/slideMaster2.xml"/><Relationship Id="rId16" Type="http://schemas.openxmlformats.org/officeDocument/2006/relationships/slide" Target="slides/slide7.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2.xml"/><Relationship Id="rId5" Type="http://schemas.openxmlformats.org/officeDocument/2006/relationships/slideMaster" Target="slideMasters/slideMaster5.xml"/><Relationship Id="rId15" Type="http://schemas.openxmlformats.org/officeDocument/2006/relationships/slide" Target="slides/slide6.xml"/><Relationship Id="rId23" Type="http://schemas.openxmlformats.org/officeDocument/2006/relationships/tableStyles" Target="tableStyles.xml"/><Relationship Id="rId10" Type="http://schemas.openxmlformats.org/officeDocument/2006/relationships/slide" Target="slides/slide1.xml"/><Relationship Id="rId19"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5.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image" Target="../media/image7.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0.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1.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17411"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17412"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17413"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0E93CE99-CC4B-4339-9FA6-3509AC61F70C}" type="slidenum">
              <a:rPr lang="en-US"/>
              <a:pPr/>
              <a:t>‹#›</a:t>
            </a:fld>
            <a:endParaRPr lang="en-US"/>
          </a:p>
        </p:txBody>
      </p:sp>
    </p:spTree>
    <p:extLst>
      <p:ext uri="{BB962C8B-B14F-4D97-AF65-F5344CB8AC3E}">
        <p14:creationId xmlns:p14="http://schemas.microsoft.com/office/powerpoint/2010/main" val="35235849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0.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1945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19460"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946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946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1946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5FA2F9DC-8F15-4467-A09B-00BFD271782A}" type="slidenum">
              <a:rPr lang="en-US"/>
              <a:pPr/>
              <a:t>‹#›</a:t>
            </a:fld>
            <a:endParaRPr lang="en-US"/>
          </a:p>
        </p:txBody>
      </p:sp>
    </p:spTree>
    <p:extLst>
      <p:ext uri="{BB962C8B-B14F-4D97-AF65-F5344CB8AC3E}">
        <p14:creationId xmlns:p14="http://schemas.microsoft.com/office/powerpoint/2010/main" val="335699422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2688826-68BC-495F-8146-D82DE11660ED}" type="slidenum">
              <a:rPr lang="en-US"/>
              <a:pPr/>
              <a:t>‹#›</a:t>
            </a:fld>
            <a:endParaRPr lang="en-US"/>
          </a:p>
        </p:txBody>
      </p:sp>
    </p:spTree>
    <p:extLst>
      <p:ext uri="{BB962C8B-B14F-4D97-AF65-F5344CB8AC3E}">
        <p14:creationId xmlns:p14="http://schemas.microsoft.com/office/powerpoint/2010/main" val="36107232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A6AC9FC-81C8-42C4-AFAB-04F6BC144E60}" type="slidenum">
              <a:rPr lang="en-US"/>
              <a:pPr/>
              <a:t>‹#›</a:t>
            </a:fld>
            <a:endParaRPr lang="en-US"/>
          </a:p>
        </p:txBody>
      </p:sp>
    </p:spTree>
    <p:extLst>
      <p:ext uri="{BB962C8B-B14F-4D97-AF65-F5344CB8AC3E}">
        <p14:creationId xmlns:p14="http://schemas.microsoft.com/office/powerpoint/2010/main" val="3261424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8F5F151-5C05-462E-8AD3-229680BBFE24}" type="slidenum">
              <a:rPr lang="en-US"/>
              <a:pPr/>
              <a:t>‹#›</a:t>
            </a:fld>
            <a:endParaRPr lang="en-US"/>
          </a:p>
        </p:txBody>
      </p:sp>
    </p:spTree>
    <p:extLst>
      <p:ext uri="{BB962C8B-B14F-4D97-AF65-F5344CB8AC3E}">
        <p14:creationId xmlns:p14="http://schemas.microsoft.com/office/powerpoint/2010/main" val="17234423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5659975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366191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1366233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578253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17457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2438833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7995409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9763105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E1852C1-1388-4F7F-8B06-FFFF13620E19}" type="slidenum">
              <a:rPr lang="en-US"/>
              <a:pPr/>
              <a:t>‹#›</a:t>
            </a:fld>
            <a:endParaRPr lang="en-US"/>
          </a:p>
        </p:txBody>
      </p:sp>
    </p:spTree>
    <p:extLst>
      <p:ext uri="{BB962C8B-B14F-4D97-AF65-F5344CB8AC3E}">
        <p14:creationId xmlns:p14="http://schemas.microsoft.com/office/powerpoint/2010/main" val="347799049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06326710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949006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8478900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32418934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5101029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79659882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86188714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809346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14079104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656344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44CBADA-B30A-407E-9CFA-3B08EC8897FA}" type="slidenum">
              <a:rPr lang="en-US"/>
              <a:pPr/>
              <a:t>‹#›</a:t>
            </a:fld>
            <a:endParaRPr lang="en-US"/>
          </a:p>
        </p:txBody>
      </p:sp>
    </p:spTree>
    <p:extLst>
      <p:ext uri="{BB962C8B-B14F-4D97-AF65-F5344CB8AC3E}">
        <p14:creationId xmlns:p14="http://schemas.microsoft.com/office/powerpoint/2010/main" val="131055692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68574501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12347572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9387790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6878952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85972911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90025080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59958400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9446783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7572676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4721999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5855C02B-4831-4517-863F-3CD4755558CF}" type="slidenum">
              <a:rPr lang="en-US"/>
              <a:pPr/>
              <a:t>‹#›</a:t>
            </a:fld>
            <a:endParaRPr lang="en-US"/>
          </a:p>
        </p:txBody>
      </p:sp>
    </p:spTree>
    <p:extLst>
      <p:ext uri="{BB962C8B-B14F-4D97-AF65-F5344CB8AC3E}">
        <p14:creationId xmlns:p14="http://schemas.microsoft.com/office/powerpoint/2010/main" val="379495658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441299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37612990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7211195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8944873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5000200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6854843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83137056"/>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11371287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166670118"/>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996154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B42727E7-4D73-4BB6-8F1E-4D03344FDFE4}" type="slidenum">
              <a:rPr lang="en-US"/>
              <a:pPr/>
              <a:t>‹#›</a:t>
            </a:fld>
            <a:endParaRPr lang="en-US"/>
          </a:p>
        </p:txBody>
      </p:sp>
    </p:spTree>
    <p:extLst>
      <p:ext uri="{BB962C8B-B14F-4D97-AF65-F5344CB8AC3E}">
        <p14:creationId xmlns:p14="http://schemas.microsoft.com/office/powerpoint/2010/main" val="3163597456"/>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888300965"/>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89004672"/>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527203615"/>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712466906"/>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20735222"/>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00567150"/>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4155330252"/>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91437343"/>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51012240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3282612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F807E13E-2A6C-4A58-9247-7ADE5C187857}" type="slidenum">
              <a:rPr lang="en-US"/>
              <a:pPr/>
              <a:t>‹#›</a:t>
            </a:fld>
            <a:endParaRPr lang="en-US"/>
          </a:p>
        </p:txBody>
      </p:sp>
    </p:spTree>
    <p:extLst>
      <p:ext uri="{BB962C8B-B14F-4D97-AF65-F5344CB8AC3E}">
        <p14:creationId xmlns:p14="http://schemas.microsoft.com/office/powerpoint/2010/main" val="2127801625"/>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28380701"/>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199427658"/>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04085442"/>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728397733"/>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95130609"/>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37737715"/>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197978789"/>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871198387"/>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25047123"/>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6702938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39902EC4-2462-4464-963F-4460AA4E2419}" type="slidenum">
              <a:rPr lang="en-US"/>
              <a:pPr/>
              <a:t>‹#›</a:t>
            </a:fld>
            <a:endParaRPr lang="en-US"/>
          </a:p>
        </p:txBody>
      </p:sp>
    </p:spTree>
    <p:extLst>
      <p:ext uri="{BB962C8B-B14F-4D97-AF65-F5344CB8AC3E}">
        <p14:creationId xmlns:p14="http://schemas.microsoft.com/office/powerpoint/2010/main" val="3841762920"/>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28837759"/>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89590754"/>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79661540"/>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805603311"/>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032236219"/>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393314782"/>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41682537"/>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168294996"/>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823840061"/>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355995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259339B-62E9-4353-8185-92CE60F0F83A}" type="slidenum">
              <a:rPr lang="en-US"/>
              <a:pPr/>
              <a:t>‹#›</a:t>
            </a:fld>
            <a:endParaRPr lang="en-US"/>
          </a:p>
        </p:txBody>
      </p:sp>
    </p:spTree>
    <p:extLst>
      <p:ext uri="{BB962C8B-B14F-4D97-AF65-F5344CB8AC3E}">
        <p14:creationId xmlns:p14="http://schemas.microsoft.com/office/powerpoint/2010/main" val="1434625092"/>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568515773"/>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3648163"/>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396145238"/>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921351846"/>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0007252"/>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719617820"/>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538580949"/>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805350526"/>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10113925"/>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4383552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0BC0897-1FD0-4E74-8F91-722AEAE3F3A5}" type="slidenum">
              <a:rPr lang="en-US"/>
              <a:pPr/>
              <a:t>‹#›</a:t>
            </a:fld>
            <a:endParaRPr lang="en-US"/>
          </a:p>
        </p:txBody>
      </p:sp>
    </p:spTree>
    <p:extLst>
      <p:ext uri="{BB962C8B-B14F-4D97-AF65-F5344CB8AC3E}">
        <p14:creationId xmlns:p14="http://schemas.microsoft.com/office/powerpoint/2010/main" val="1310419306"/>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00631903"/>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582339698"/>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099098596"/>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62632520"/>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843447461"/>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1130908"/>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109055"/>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260544051"/>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79803917"/>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3959045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6.xml"/><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theme" Target="../theme/theme9.xml"/><Relationship Id="rId2" Type="http://schemas.openxmlformats.org/officeDocument/2006/relationships/slideLayout" Target="../slideLayouts/slideLayout90.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0" Type="http://schemas.openxmlformats.org/officeDocument/2006/relationships/slideLayout" Target="../slideLayouts/slideLayout98.xml"/><Relationship Id="rId4" Type="http://schemas.openxmlformats.org/officeDocument/2006/relationships/slideLayout" Target="../slideLayouts/slideLayout92.xml"/><Relationship Id="rId9" Type="http://schemas.openxmlformats.org/officeDocument/2006/relationships/slideLayout" Target="../slideLayouts/slideLayout9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C1167C1F-33CF-4F1B-ACBB-49074A9B5CC2}"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EEF2F5"/>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483"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ahoma" pitchFamily="34" charset="0"/>
        </a:defRPr>
      </a:lvl2pPr>
      <a:lvl3pPr algn="ctr" rtl="0" eaLnBrk="0" fontAlgn="base" hangingPunct="0">
        <a:spcBef>
          <a:spcPct val="0"/>
        </a:spcBef>
        <a:spcAft>
          <a:spcPct val="0"/>
        </a:spcAft>
        <a:defRPr sz="4400">
          <a:solidFill>
            <a:schemeClr val="tx2"/>
          </a:solidFill>
          <a:latin typeface="Tahoma" pitchFamily="34" charset="0"/>
        </a:defRPr>
      </a:lvl3pPr>
      <a:lvl4pPr algn="ctr" rtl="0" eaLnBrk="0" fontAlgn="base" hangingPunct="0">
        <a:spcBef>
          <a:spcPct val="0"/>
        </a:spcBef>
        <a:spcAft>
          <a:spcPct val="0"/>
        </a:spcAft>
        <a:defRPr sz="4400">
          <a:solidFill>
            <a:schemeClr val="tx2"/>
          </a:solidFill>
          <a:latin typeface="Tahoma" pitchFamily="34" charset="0"/>
        </a:defRPr>
      </a:lvl4pPr>
      <a:lvl5pPr algn="ctr" rtl="0" eaLnBrk="0" fontAlgn="base" hangingPunct="0">
        <a:spcBef>
          <a:spcPct val="0"/>
        </a:spcBef>
        <a:spcAft>
          <a:spcPct val="0"/>
        </a:spcAft>
        <a:defRPr sz="4400">
          <a:solidFill>
            <a:schemeClr val="tx2"/>
          </a:solidFill>
          <a:latin typeface="Tahoma" pitchFamily="34" charset="0"/>
        </a:defRPr>
      </a:lvl5pPr>
      <a:lvl6pPr marL="457200" algn="ctr" rtl="0" eaLnBrk="0" fontAlgn="base" hangingPunct="0">
        <a:spcBef>
          <a:spcPct val="0"/>
        </a:spcBef>
        <a:spcAft>
          <a:spcPct val="0"/>
        </a:spcAft>
        <a:defRPr sz="4400">
          <a:solidFill>
            <a:schemeClr val="tx2"/>
          </a:solidFill>
          <a:latin typeface="Tahoma" pitchFamily="34" charset="0"/>
        </a:defRPr>
      </a:lvl6pPr>
      <a:lvl7pPr marL="914400" algn="ctr" rtl="0" eaLnBrk="0" fontAlgn="base" hangingPunct="0">
        <a:spcBef>
          <a:spcPct val="0"/>
        </a:spcBef>
        <a:spcAft>
          <a:spcPct val="0"/>
        </a:spcAft>
        <a:defRPr sz="4400">
          <a:solidFill>
            <a:schemeClr val="tx2"/>
          </a:solidFill>
          <a:latin typeface="Tahoma" pitchFamily="34" charset="0"/>
        </a:defRPr>
      </a:lvl7pPr>
      <a:lvl8pPr marL="1371600" algn="ctr" rtl="0" eaLnBrk="0" fontAlgn="base" hangingPunct="0">
        <a:spcBef>
          <a:spcPct val="0"/>
        </a:spcBef>
        <a:spcAft>
          <a:spcPct val="0"/>
        </a:spcAft>
        <a:defRPr sz="4400">
          <a:solidFill>
            <a:schemeClr val="tx2"/>
          </a:solidFill>
          <a:latin typeface="Tahoma" pitchFamily="34" charset="0"/>
        </a:defRPr>
      </a:lvl8pPr>
      <a:lvl9pPr marL="1828800" algn="ctr" rtl="0" eaLnBrk="0" fontAlgn="base" hangingPunct="0">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EEF2F5"/>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2531"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ahoma" pitchFamily="34" charset="0"/>
        </a:defRPr>
      </a:lvl2pPr>
      <a:lvl3pPr algn="ctr" rtl="0" eaLnBrk="0" fontAlgn="base" hangingPunct="0">
        <a:spcBef>
          <a:spcPct val="0"/>
        </a:spcBef>
        <a:spcAft>
          <a:spcPct val="0"/>
        </a:spcAft>
        <a:defRPr sz="4400">
          <a:solidFill>
            <a:schemeClr val="tx2"/>
          </a:solidFill>
          <a:latin typeface="Tahoma" pitchFamily="34" charset="0"/>
        </a:defRPr>
      </a:lvl3pPr>
      <a:lvl4pPr algn="ctr" rtl="0" eaLnBrk="0" fontAlgn="base" hangingPunct="0">
        <a:spcBef>
          <a:spcPct val="0"/>
        </a:spcBef>
        <a:spcAft>
          <a:spcPct val="0"/>
        </a:spcAft>
        <a:defRPr sz="4400">
          <a:solidFill>
            <a:schemeClr val="tx2"/>
          </a:solidFill>
          <a:latin typeface="Tahoma" pitchFamily="34" charset="0"/>
        </a:defRPr>
      </a:lvl4pPr>
      <a:lvl5pPr algn="ctr" rtl="0" eaLnBrk="0" fontAlgn="base" hangingPunct="0">
        <a:spcBef>
          <a:spcPct val="0"/>
        </a:spcBef>
        <a:spcAft>
          <a:spcPct val="0"/>
        </a:spcAft>
        <a:defRPr sz="4400">
          <a:solidFill>
            <a:schemeClr val="tx2"/>
          </a:solidFill>
          <a:latin typeface="Tahoma" pitchFamily="34" charset="0"/>
        </a:defRPr>
      </a:lvl5pPr>
      <a:lvl6pPr marL="457200" algn="ctr" rtl="0" eaLnBrk="0" fontAlgn="base" hangingPunct="0">
        <a:spcBef>
          <a:spcPct val="0"/>
        </a:spcBef>
        <a:spcAft>
          <a:spcPct val="0"/>
        </a:spcAft>
        <a:defRPr sz="4400">
          <a:solidFill>
            <a:schemeClr val="tx2"/>
          </a:solidFill>
          <a:latin typeface="Tahoma" pitchFamily="34" charset="0"/>
        </a:defRPr>
      </a:lvl6pPr>
      <a:lvl7pPr marL="914400" algn="ctr" rtl="0" eaLnBrk="0" fontAlgn="base" hangingPunct="0">
        <a:spcBef>
          <a:spcPct val="0"/>
        </a:spcBef>
        <a:spcAft>
          <a:spcPct val="0"/>
        </a:spcAft>
        <a:defRPr sz="4400">
          <a:solidFill>
            <a:schemeClr val="tx2"/>
          </a:solidFill>
          <a:latin typeface="Tahoma" pitchFamily="34" charset="0"/>
        </a:defRPr>
      </a:lvl7pPr>
      <a:lvl8pPr marL="1371600" algn="ctr" rtl="0" eaLnBrk="0" fontAlgn="base" hangingPunct="0">
        <a:spcBef>
          <a:spcPct val="0"/>
        </a:spcBef>
        <a:spcAft>
          <a:spcPct val="0"/>
        </a:spcAft>
        <a:defRPr sz="4400">
          <a:solidFill>
            <a:schemeClr val="tx2"/>
          </a:solidFill>
          <a:latin typeface="Tahoma" pitchFamily="34" charset="0"/>
        </a:defRPr>
      </a:lvl8pPr>
      <a:lvl9pPr marL="1828800" algn="ctr" rtl="0" eaLnBrk="0" fontAlgn="base" hangingPunct="0">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rgbClr val="EEF2F5"/>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4579"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ahoma" pitchFamily="34" charset="0"/>
        </a:defRPr>
      </a:lvl2pPr>
      <a:lvl3pPr algn="ctr" rtl="0" eaLnBrk="0" fontAlgn="base" hangingPunct="0">
        <a:spcBef>
          <a:spcPct val="0"/>
        </a:spcBef>
        <a:spcAft>
          <a:spcPct val="0"/>
        </a:spcAft>
        <a:defRPr sz="4400">
          <a:solidFill>
            <a:schemeClr val="tx2"/>
          </a:solidFill>
          <a:latin typeface="Tahoma" pitchFamily="34" charset="0"/>
        </a:defRPr>
      </a:lvl3pPr>
      <a:lvl4pPr algn="ctr" rtl="0" eaLnBrk="0" fontAlgn="base" hangingPunct="0">
        <a:spcBef>
          <a:spcPct val="0"/>
        </a:spcBef>
        <a:spcAft>
          <a:spcPct val="0"/>
        </a:spcAft>
        <a:defRPr sz="4400">
          <a:solidFill>
            <a:schemeClr val="tx2"/>
          </a:solidFill>
          <a:latin typeface="Tahoma" pitchFamily="34" charset="0"/>
        </a:defRPr>
      </a:lvl4pPr>
      <a:lvl5pPr algn="ctr" rtl="0" eaLnBrk="0" fontAlgn="base" hangingPunct="0">
        <a:spcBef>
          <a:spcPct val="0"/>
        </a:spcBef>
        <a:spcAft>
          <a:spcPct val="0"/>
        </a:spcAft>
        <a:defRPr sz="4400">
          <a:solidFill>
            <a:schemeClr val="tx2"/>
          </a:solidFill>
          <a:latin typeface="Tahoma" pitchFamily="34" charset="0"/>
        </a:defRPr>
      </a:lvl5pPr>
      <a:lvl6pPr marL="457200" algn="ctr" rtl="0" eaLnBrk="0" fontAlgn="base" hangingPunct="0">
        <a:spcBef>
          <a:spcPct val="0"/>
        </a:spcBef>
        <a:spcAft>
          <a:spcPct val="0"/>
        </a:spcAft>
        <a:defRPr sz="4400">
          <a:solidFill>
            <a:schemeClr val="tx2"/>
          </a:solidFill>
          <a:latin typeface="Tahoma" pitchFamily="34" charset="0"/>
        </a:defRPr>
      </a:lvl6pPr>
      <a:lvl7pPr marL="914400" algn="ctr" rtl="0" eaLnBrk="0" fontAlgn="base" hangingPunct="0">
        <a:spcBef>
          <a:spcPct val="0"/>
        </a:spcBef>
        <a:spcAft>
          <a:spcPct val="0"/>
        </a:spcAft>
        <a:defRPr sz="4400">
          <a:solidFill>
            <a:schemeClr val="tx2"/>
          </a:solidFill>
          <a:latin typeface="Tahoma" pitchFamily="34" charset="0"/>
        </a:defRPr>
      </a:lvl7pPr>
      <a:lvl8pPr marL="1371600" algn="ctr" rtl="0" eaLnBrk="0" fontAlgn="base" hangingPunct="0">
        <a:spcBef>
          <a:spcPct val="0"/>
        </a:spcBef>
        <a:spcAft>
          <a:spcPct val="0"/>
        </a:spcAft>
        <a:defRPr sz="4400">
          <a:solidFill>
            <a:schemeClr val="tx2"/>
          </a:solidFill>
          <a:latin typeface="Tahoma" pitchFamily="34" charset="0"/>
        </a:defRPr>
      </a:lvl8pPr>
      <a:lvl9pPr marL="1828800" algn="ctr" rtl="0" eaLnBrk="0" fontAlgn="base" hangingPunct="0">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rgbClr val="EEF2F5"/>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66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ahoma" pitchFamily="34" charset="0"/>
        </a:defRPr>
      </a:lvl2pPr>
      <a:lvl3pPr algn="ctr" rtl="0" eaLnBrk="0" fontAlgn="base" hangingPunct="0">
        <a:spcBef>
          <a:spcPct val="0"/>
        </a:spcBef>
        <a:spcAft>
          <a:spcPct val="0"/>
        </a:spcAft>
        <a:defRPr sz="4400">
          <a:solidFill>
            <a:schemeClr val="tx2"/>
          </a:solidFill>
          <a:latin typeface="Tahoma" pitchFamily="34" charset="0"/>
        </a:defRPr>
      </a:lvl3pPr>
      <a:lvl4pPr algn="ctr" rtl="0" eaLnBrk="0" fontAlgn="base" hangingPunct="0">
        <a:spcBef>
          <a:spcPct val="0"/>
        </a:spcBef>
        <a:spcAft>
          <a:spcPct val="0"/>
        </a:spcAft>
        <a:defRPr sz="4400">
          <a:solidFill>
            <a:schemeClr val="tx2"/>
          </a:solidFill>
          <a:latin typeface="Tahoma" pitchFamily="34" charset="0"/>
        </a:defRPr>
      </a:lvl4pPr>
      <a:lvl5pPr algn="ctr" rtl="0" eaLnBrk="0" fontAlgn="base" hangingPunct="0">
        <a:spcBef>
          <a:spcPct val="0"/>
        </a:spcBef>
        <a:spcAft>
          <a:spcPct val="0"/>
        </a:spcAft>
        <a:defRPr sz="4400">
          <a:solidFill>
            <a:schemeClr val="tx2"/>
          </a:solidFill>
          <a:latin typeface="Tahoma" pitchFamily="34" charset="0"/>
        </a:defRPr>
      </a:lvl5pPr>
      <a:lvl6pPr marL="457200" algn="ctr" rtl="0" eaLnBrk="0" fontAlgn="base" hangingPunct="0">
        <a:spcBef>
          <a:spcPct val="0"/>
        </a:spcBef>
        <a:spcAft>
          <a:spcPct val="0"/>
        </a:spcAft>
        <a:defRPr sz="4400">
          <a:solidFill>
            <a:schemeClr val="tx2"/>
          </a:solidFill>
          <a:latin typeface="Tahoma" pitchFamily="34" charset="0"/>
        </a:defRPr>
      </a:lvl6pPr>
      <a:lvl7pPr marL="914400" algn="ctr" rtl="0" eaLnBrk="0" fontAlgn="base" hangingPunct="0">
        <a:spcBef>
          <a:spcPct val="0"/>
        </a:spcBef>
        <a:spcAft>
          <a:spcPct val="0"/>
        </a:spcAft>
        <a:defRPr sz="4400">
          <a:solidFill>
            <a:schemeClr val="tx2"/>
          </a:solidFill>
          <a:latin typeface="Tahoma" pitchFamily="34" charset="0"/>
        </a:defRPr>
      </a:lvl7pPr>
      <a:lvl8pPr marL="1371600" algn="ctr" rtl="0" eaLnBrk="0" fontAlgn="base" hangingPunct="0">
        <a:spcBef>
          <a:spcPct val="0"/>
        </a:spcBef>
        <a:spcAft>
          <a:spcPct val="0"/>
        </a:spcAft>
        <a:defRPr sz="4400">
          <a:solidFill>
            <a:schemeClr val="tx2"/>
          </a:solidFill>
          <a:latin typeface="Tahoma" pitchFamily="34" charset="0"/>
        </a:defRPr>
      </a:lvl8pPr>
      <a:lvl9pPr marL="1828800" algn="ctr" rtl="0" eaLnBrk="0" fontAlgn="base" hangingPunct="0">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rgbClr val="EEF2F5"/>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9699"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716" r:id="rId1"/>
    <p:sldLayoutId id="2147483717" r:id="rId2"/>
    <p:sldLayoutId id="2147483718" r:id="rId3"/>
    <p:sldLayoutId id="2147483719" r:id="rId4"/>
    <p:sldLayoutId id="2147483720" r:id="rId5"/>
    <p:sldLayoutId id="2147483721" r:id="rId6"/>
    <p:sldLayoutId id="2147483722" r:id="rId7"/>
    <p:sldLayoutId id="2147483723" r:id="rId8"/>
    <p:sldLayoutId id="2147483724" r:id="rId9"/>
    <p:sldLayoutId id="2147483725" r:id="rId10"/>
    <p:sldLayoutId id="2147483726"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ahoma" pitchFamily="34" charset="0"/>
        </a:defRPr>
      </a:lvl2pPr>
      <a:lvl3pPr algn="ctr" rtl="0" eaLnBrk="0" fontAlgn="base" hangingPunct="0">
        <a:spcBef>
          <a:spcPct val="0"/>
        </a:spcBef>
        <a:spcAft>
          <a:spcPct val="0"/>
        </a:spcAft>
        <a:defRPr sz="4400">
          <a:solidFill>
            <a:schemeClr val="tx2"/>
          </a:solidFill>
          <a:latin typeface="Tahoma" pitchFamily="34" charset="0"/>
        </a:defRPr>
      </a:lvl3pPr>
      <a:lvl4pPr algn="ctr" rtl="0" eaLnBrk="0" fontAlgn="base" hangingPunct="0">
        <a:spcBef>
          <a:spcPct val="0"/>
        </a:spcBef>
        <a:spcAft>
          <a:spcPct val="0"/>
        </a:spcAft>
        <a:defRPr sz="4400">
          <a:solidFill>
            <a:schemeClr val="tx2"/>
          </a:solidFill>
          <a:latin typeface="Tahoma" pitchFamily="34" charset="0"/>
        </a:defRPr>
      </a:lvl4pPr>
      <a:lvl5pPr algn="ctr" rtl="0" eaLnBrk="0" fontAlgn="base" hangingPunct="0">
        <a:spcBef>
          <a:spcPct val="0"/>
        </a:spcBef>
        <a:spcAft>
          <a:spcPct val="0"/>
        </a:spcAft>
        <a:defRPr sz="4400">
          <a:solidFill>
            <a:schemeClr val="tx2"/>
          </a:solidFill>
          <a:latin typeface="Tahoma" pitchFamily="34" charset="0"/>
        </a:defRPr>
      </a:lvl5pPr>
      <a:lvl6pPr marL="457200" algn="ctr" rtl="0" eaLnBrk="0" fontAlgn="base" hangingPunct="0">
        <a:spcBef>
          <a:spcPct val="0"/>
        </a:spcBef>
        <a:spcAft>
          <a:spcPct val="0"/>
        </a:spcAft>
        <a:defRPr sz="4400">
          <a:solidFill>
            <a:schemeClr val="tx2"/>
          </a:solidFill>
          <a:latin typeface="Tahoma" pitchFamily="34" charset="0"/>
        </a:defRPr>
      </a:lvl6pPr>
      <a:lvl7pPr marL="914400" algn="ctr" rtl="0" eaLnBrk="0" fontAlgn="base" hangingPunct="0">
        <a:spcBef>
          <a:spcPct val="0"/>
        </a:spcBef>
        <a:spcAft>
          <a:spcPct val="0"/>
        </a:spcAft>
        <a:defRPr sz="4400">
          <a:solidFill>
            <a:schemeClr val="tx2"/>
          </a:solidFill>
          <a:latin typeface="Tahoma" pitchFamily="34" charset="0"/>
        </a:defRPr>
      </a:lvl7pPr>
      <a:lvl8pPr marL="1371600" algn="ctr" rtl="0" eaLnBrk="0" fontAlgn="base" hangingPunct="0">
        <a:spcBef>
          <a:spcPct val="0"/>
        </a:spcBef>
        <a:spcAft>
          <a:spcPct val="0"/>
        </a:spcAft>
        <a:defRPr sz="4400">
          <a:solidFill>
            <a:schemeClr val="tx2"/>
          </a:solidFill>
          <a:latin typeface="Tahoma" pitchFamily="34" charset="0"/>
        </a:defRPr>
      </a:lvl8pPr>
      <a:lvl9pPr marL="1828800" algn="ctr" rtl="0" eaLnBrk="0" fontAlgn="base" hangingPunct="0">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rgbClr val="EEF2F5"/>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174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ahoma" pitchFamily="34" charset="0"/>
        </a:defRPr>
      </a:lvl2pPr>
      <a:lvl3pPr algn="ctr" rtl="0" eaLnBrk="0" fontAlgn="base" hangingPunct="0">
        <a:spcBef>
          <a:spcPct val="0"/>
        </a:spcBef>
        <a:spcAft>
          <a:spcPct val="0"/>
        </a:spcAft>
        <a:defRPr sz="4400">
          <a:solidFill>
            <a:schemeClr val="tx2"/>
          </a:solidFill>
          <a:latin typeface="Tahoma" pitchFamily="34" charset="0"/>
        </a:defRPr>
      </a:lvl3pPr>
      <a:lvl4pPr algn="ctr" rtl="0" eaLnBrk="0" fontAlgn="base" hangingPunct="0">
        <a:spcBef>
          <a:spcPct val="0"/>
        </a:spcBef>
        <a:spcAft>
          <a:spcPct val="0"/>
        </a:spcAft>
        <a:defRPr sz="4400">
          <a:solidFill>
            <a:schemeClr val="tx2"/>
          </a:solidFill>
          <a:latin typeface="Tahoma" pitchFamily="34" charset="0"/>
        </a:defRPr>
      </a:lvl4pPr>
      <a:lvl5pPr algn="ctr" rtl="0" eaLnBrk="0" fontAlgn="base" hangingPunct="0">
        <a:spcBef>
          <a:spcPct val="0"/>
        </a:spcBef>
        <a:spcAft>
          <a:spcPct val="0"/>
        </a:spcAft>
        <a:defRPr sz="4400">
          <a:solidFill>
            <a:schemeClr val="tx2"/>
          </a:solidFill>
          <a:latin typeface="Tahoma" pitchFamily="34" charset="0"/>
        </a:defRPr>
      </a:lvl5pPr>
      <a:lvl6pPr marL="457200" algn="ctr" rtl="0" eaLnBrk="0" fontAlgn="base" hangingPunct="0">
        <a:spcBef>
          <a:spcPct val="0"/>
        </a:spcBef>
        <a:spcAft>
          <a:spcPct val="0"/>
        </a:spcAft>
        <a:defRPr sz="4400">
          <a:solidFill>
            <a:schemeClr val="tx2"/>
          </a:solidFill>
          <a:latin typeface="Tahoma" pitchFamily="34" charset="0"/>
        </a:defRPr>
      </a:lvl6pPr>
      <a:lvl7pPr marL="914400" algn="ctr" rtl="0" eaLnBrk="0" fontAlgn="base" hangingPunct="0">
        <a:spcBef>
          <a:spcPct val="0"/>
        </a:spcBef>
        <a:spcAft>
          <a:spcPct val="0"/>
        </a:spcAft>
        <a:defRPr sz="4400">
          <a:solidFill>
            <a:schemeClr val="tx2"/>
          </a:solidFill>
          <a:latin typeface="Tahoma" pitchFamily="34" charset="0"/>
        </a:defRPr>
      </a:lvl7pPr>
      <a:lvl8pPr marL="1371600" algn="ctr" rtl="0" eaLnBrk="0" fontAlgn="base" hangingPunct="0">
        <a:spcBef>
          <a:spcPct val="0"/>
        </a:spcBef>
        <a:spcAft>
          <a:spcPct val="0"/>
        </a:spcAft>
        <a:defRPr sz="4400">
          <a:solidFill>
            <a:schemeClr val="tx2"/>
          </a:solidFill>
          <a:latin typeface="Tahoma" pitchFamily="34" charset="0"/>
        </a:defRPr>
      </a:lvl8pPr>
      <a:lvl9pPr marL="1828800" algn="ctr" rtl="0" eaLnBrk="0" fontAlgn="base" hangingPunct="0">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rgbClr val="EEF2F5"/>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4819"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ahoma" pitchFamily="34" charset="0"/>
        </a:defRPr>
      </a:lvl2pPr>
      <a:lvl3pPr algn="ctr" rtl="0" eaLnBrk="0" fontAlgn="base" hangingPunct="0">
        <a:spcBef>
          <a:spcPct val="0"/>
        </a:spcBef>
        <a:spcAft>
          <a:spcPct val="0"/>
        </a:spcAft>
        <a:defRPr sz="4400">
          <a:solidFill>
            <a:schemeClr val="tx2"/>
          </a:solidFill>
          <a:latin typeface="Tahoma" pitchFamily="34" charset="0"/>
        </a:defRPr>
      </a:lvl3pPr>
      <a:lvl4pPr algn="ctr" rtl="0" eaLnBrk="0" fontAlgn="base" hangingPunct="0">
        <a:spcBef>
          <a:spcPct val="0"/>
        </a:spcBef>
        <a:spcAft>
          <a:spcPct val="0"/>
        </a:spcAft>
        <a:defRPr sz="4400">
          <a:solidFill>
            <a:schemeClr val="tx2"/>
          </a:solidFill>
          <a:latin typeface="Tahoma" pitchFamily="34" charset="0"/>
        </a:defRPr>
      </a:lvl4pPr>
      <a:lvl5pPr algn="ctr" rtl="0" eaLnBrk="0" fontAlgn="base" hangingPunct="0">
        <a:spcBef>
          <a:spcPct val="0"/>
        </a:spcBef>
        <a:spcAft>
          <a:spcPct val="0"/>
        </a:spcAft>
        <a:defRPr sz="4400">
          <a:solidFill>
            <a:schemeClr val="tx2"/>
          </a:solidFill>
          <a:latin typeface="Tahoma" pitchFamily="34" charset="0"/>
        </a:defRPr>
      </a:lvl5pPr>
      <a:lvl6pPr marL="457200" algn="ctr" rtl="0" eaLnBrk="0" fontAlgn="base" hangingPunct="0">
        <a:spcBef>
          <a:spcPct val="0"/>
        </a:spcBef>
        <a:spcAft>
          <a:spcPct val="0"/>
        </a:spcAft>
        <a:defRPr sz="4400">
          <a:solidFill>
            <a:schemeClr val="tx2"/>
          </a:solidFill>
          <a:latin typeface="Tahoma" pitchFamily="34" charset="0"/>
        </a:defRPr>
      </a:lvl6pPr>
      <a:lvl7pPr marL="914400" algn="ctr" rtl="0" eaLnBrk="0" fontAlgn="base" hangingPunct="0">
        <a:spcBef>
          <a:spcPct val="0"/>
        </a:spcBef>
        <a:spcAft>
          <a:spcPct val="0"/>
        </a:spcAft>
        <a:defRPr sz="4400">
          <a:solidFill>
            <a:schemeClr val="tx2"/>
          </a:solidFill>
          <a:latin typeface="Tahoma" pitchFamily="34" charset="0"/>
        </a:defRPr>
      </a:lvl7pPr>
      <a:lvl8pPr marL="1371600" algn="ctr" rtl="0" eaLnBrk="0" fontAlgn="base" hangingPunct="0">
        <a:spcBef>
          <a:spcPct val="0"/>
        </a:spcBef>
        <a:spcAft>
          <a:spcPct val="0"/>
        </a:spcAft>
        <a:defRPr sz="4400">
          <a:solidFill>
            <a:schemeClr val="tx2"/>
          </a:solidFill>
          <a:latin typeface="Tahoma" pitchFamily="34" charset="0"/>
        </a:defRPr>
      </a:lvl8pPr>
      <a:lvl9pPr marL="1828800" algn="ctr" rtl="0" eaLnBrk="0" fontAlgn="base" hangingPunct="0">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rgbClr val="EEF2F5"/>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686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 id="2147483754" r:id="rId6"/>
    <p:sldLayoutId id="2147483755" r:id="rId7"/>
    <p:sldLayoutId id="2147483756" r:id="rId8"/>
    <p:sldLayoutId id="2147483757" r:id="rId9"/>
    <p:sldLayoutId id="2147483758" r:id="rId10"/>
    <p:sldLayoutId id="21474837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ahoma" pitchFamily="34" charset="0"/>
        </a:defRPr>
      </a:lvl2pPr>
      <a:lvl3pPr algn="ctr" rtl="0" eaLnBrk="0" fontAlgn="base" hangingPunct="0">
        <a:spcBef>
          <a:spcPct val="0"/>
        </a:spcBef>
        <a:spcAft>
          <a:spcPct val="0"/>
        </a:spcAft>
        <a:defRPr sz="4400">
          <a:solidFill>
            <a:schemeClr val="tx2"/>
          </a:solidFill>
          <a:latin typeface="Tahoma" pitchFamily="34" charset="0"/>
        </a:defRPr>
      </a:lvl3pPr>
      <a:lvl4pPr algn="ctr" rtl="0" eaLnBrk="0" fontAlgn="base" hangingPunct="0">
        <a:spcBef>
          <a:spcPct val="0"/>
        </a:spcBef>
        <a:spcAft>
          <a:spcPct val="0"/>
        </a:spcAft>
        <a:defRPr sz="4400">
          <a:solidFill>
            <a:schemeClr val="tx2"/>
          </a:solidFill>
          <a:latin typeface="Tahoma" pitchFamily="34" charset="0"/>
        </a:defRPr>
      </a:lvl4pPr>
      <a:lvl5pPr algn="ctr" rtl="0" eaLnBrk="0" fontAlgn="base" hangingPunct="0">
        <a:spcBef>
          <a:spcPct val="0"/>
        </a:spcBef>
        <a:spcAft>
          <a:spcPct val="0"/>
        </a:spcAft>
        <a:defRPr sz="4400">
          <a:solidFill>
            <a:schemeClr val="tx2"/>
          </a:solidFill>
          <a:latin typeface="Tahoma" pitchFamily="34" charset="0"/>
        </a:defRPr>
      </a:lvl5pPr>
      <a:lvl6pPr marL="457200" algn="ctr" rtl="0" eaLnBrk="0" fontAlgn="base" hangingPunct="0">
        <a:spcBef>
          <a:spcPct val="0"/>
        </a:spcBef>
        <a:spcAft>
          <a:spcPct val="0"/>
        </a:spcAft>
        <a:defRPr sz="4400">
          <a:solidFill>
            <a:schemeClr val="tx2"/>
          </a:solidFill>
          <a:latin typeface="Tahoma" pitchFamily="34" charset="0"/>
        </a:defRPr>
      </a:lvl6pPr>
      <a:lvl7pPr marL="914400" algn="ctr" rtl="0" eaLnBrk="0" fontAlgn="base" hangingPunct="0">
        <a:spcBef>
          <a:spcPct val="0"/>
        </a:spcBef>
        <a:spcAft>
          <a:spcPct val="0"/>
        </a:spcAft>
        <a:defRPr sz="4400">
          <a:solidFill>
            <a:schemeClr val="tx2"/>
          </a:solidFill>
          <a:latin typeface="Tahoma" pitchFamily="34" charset="0"/>
        </a:defRPr>
      </a:lvl7pPr>
      <a:lvl8pPr marL="1371600" algn="ctr" rtl="0" eaLnBrk="0" fontAlgn="base" hangingPunct="0">
        <a:spcBef>
          <a:spcPct val="0"/>
        </a:spcBef>
        <a:spcAft>
          <a:spcPct val="0"/>
        </a:spcAft>
        <a:defRPr sz="4400">
          <a:solidFill>
            <a:schemeClr val="tx2"/>
          </a:solidFill>
          <a:latin typeface="Tahoma" pitchFamily="34" charset="0"/>
        </a:defRPr>
      </a:lvl8pPr>
      <a:lvl9pPr marL="1828800" algn="ctr" rtl="0" eaLnBrk="0" fontAlgn="base" hangingPunct="0">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8.xml"/><Relationship Id="rId1" Type="http://schemas.openxmlformats.org/officeDocument/2006/relationships/vmlDrawing" Target="../drawings/vmlDrawing1.vml"/><Relationship Id="rId5" Type="http://schemas.openxmlformats.org/officeDocument/2006/relationships/image" Target="../media/image2.png"/><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9.xml"/><Relationship Id="rId1" Type="http://schemas.openxmlformats.org/officeDocument/2006/relationships/vmlDrawing" Target="../drawings/vmlDrawing2.vml"/><Relationship Id="rId5" Type="http://schemas.openxmlformats.org/officeDocument/2006/relationships/image" Target="../media/image2.png"/><Relationship Id="rId4" Type="http://schemas.openxmlformats.org/officeDocument/2006/relationships/image" Target="../media/image3.emf"/></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40.xml"/><Relationship Id="rId1" Type="http://schemas.openxmlformats.org/officeDocument/2006/relationships/vmlDrawing" Target="../drawings/vmlDrawing3.vml"/><Relationship Id="rId5" Type="http://schemas.openxmlformats.org/officeDocument/2006/relationships/image" Target="../media/image2.png"/><Relationship Id="rId4" Type="http://schemas.openxmlformats.org/officeDocument/2006/relationships/image" Target="../media/image4.emf"/></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51.xml"/><Relationship Id="rId1" Type="http://schemas.openxmlformats.org/officeDocument/2006/relationships/vmlDrawing" Target="../drawings/vmlDrawing4.vml"/><Relationship Id="rId5" Type="http://schemas.openxmlformats.org/officeDocument/2006/relationships/image" Target="../media/image2.png"/><Relationship Id="rId4" Type="http://schemas.openxmlformats.org/officeDocument/2006/relationships/image" Target="../media/image5.e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62.xml"/><Relationship Id="rId1" Type="http://schemas.openxmlformats.org/officeDocument/2006/relationships/vmlDrawing" Target="../drawings/vmlDrawing5.vml"/><Relationship Id="rId5" Type="http://schemas.openxmlformats.org/officeDocument/2006/relationships/image" Target="../media/image2.png"/><Relationship Id="rId4" Type="http://schemas.openxmlformats.org/officeDocument/2006/relationships/image" Target="../media/image6.e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6.bin"/><Relationship Id="rId7" Type="http://schemas.openxmlformats.org/officeDocument/2006/relationships/image" Target="../media/image2.png"/><Relationship Id="rId2" Type="http://schemas.openxmlformats.org/officeDocument/2006/relationships/slideLayout" Target="../slideLayouts/slideLayout73.xml"/><Relationship Id="rId1" Type="http://schemas.openxmlformats.org/officeDocument/2006/relationships/vmlDrawing" Target="../drawings/vmlDrawing6.vml"/><Relationship Id="rId6" Type="http://schemas.openxmlformats.org/officeDocument/2006/relationships/image" Target="../media/image8.emf"/><Relationship Id="rId5" Type="http://schemas.openxmlformats.org/officeDocument/2006/relationships/oleObject" Target="../embeddings/oleObject7.bin"/><Relationship Id="rId4" Type="http://schemas.openxmlformats.org/officeDocument/2006/relationships/image" Target="../media/image7.e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84.xml"/><Relationship Id="rId1" Type="http://schemas.openxmlformats.org/officeDocument/2006/relationships/vmlDrawing" Target="../drawings/vmlDrawing7.vml"/><Relationship Id="rId5" Type="http://schemas.openxmlformats.org/officeDocument/2006/relationships/image" Target="../media/image2.png"/><Relationship Id="rId4" Type="http://schemas.openxmlformats.org/officeDocument/2006/relationships/image" Target="../media/image9.e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95.xml"/><Relationship Id="rId1" Type="http://schemas.openxmlformats.org/officeDocument/2006/relationships/vmlDrawing" Target="../drawings/vmlDrawing8.vml"/><Relationship Id="rId5" Type="http://schemas.openxmlformats.org/officeDocument/2006/relationships/image" Target="../media/image2.png"/><Relationship Id="rId4" Type="http://schemas.openxmlformats.org/officeDocument/2006/relationships/image" Target="../media/image10.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4"/>
          <p:cNvSpPr>
            <a:spLocks noGrp="1"/>
          </p:cNvSpPr>
          <p:nvPr>
            <p:ph type="title" idx="4294967295"/>
          </p:nvPr>
        </p:nvSpPr>
        <p:spPr>
          <a:xfrm>
            <a:off x="0" y="409575"/>
            <a:ext cx="9067800" cy="411163"/>
          </a:xfrm>
        </p:spPr>
        <p:txBody>
          <a:bodyPr/>
          <a:lstStyle/>
          <a:p>
            <a:pPr>
              <a:buClr>
                <a:srgbClr val="000000"/>
              </a:buClr>
              <a:buFont typeface="Tahoma" pitchFamily="34" charset="0"/>
              <a:buNone/>
            </a:pPr>
            <a:r>
              <a:rPr lang="en-US" sz="2800" b="1">
                <a:cs typeface="Tahoma" pitchFamily="34" charset="0"/>
                <a:sym typeface="Tahoma" pitchFamily="34" charset="0"/>
              </a:rPr>
              <a:t>Health Insurance Coverage of the Nonelderly, 2010 </a:t>
            </a:r>
          </a:p>
        </p:txBody>
      </p:sp>
      <p:sp>
        <p:nvSpPr>
          <p:cNvPr id="21507" name="Text Placeholder 5"/>
          <p:cNvSpPr>
            <a:spLocks noGrp="1"/>
          </p:cNvSpPr>
          <p:nvPr>
            <p:ph type="body" sz="quarter" idx="4294967295"/>
          </p:nvPr>
        </p:nvSpPr>
        <p:spPr>
          <a:xfrm>
            <a:off x="-15875" y="6248400"/>
            <a:ext cx="6492875" cy="609600"/>
          </a:xfrm>
        </p:spPr>
        <p:txBody>
          <a:bodyPr/>
          <a:lstStyle/>
          <a:p>
            <a:pPr marL="0" indent="0">
              <a:spcBef>
                <a:spcPct val="50000"/>
              </a:spcBef>
              <a:buClr>
                <a:srgbClr val="000000"/>
              </a:buClr>
              <a:buFont typeface="Tahoma" pitchFamily="34" charset="0"/>
              <a:buNone/>
            </a:pPr>
            <a:r>
              <a:rPr lang="en-US" sz="1000">
                <a:solidFill>
                  <a:srgbClr val="000000"/>
                </a:solidFill>
                <a:cs typeface="Tahoma" pitchFamily="34" charset="0"/>
                <a:sym typeface="Tahoma" pitchFamily="34" charset="0"/>
              </a:rPr>
              <a:t>* Medicaid also includes other public programs: CHIP, other state programs, Medicare and military-related coverage. Numbers may not sum to 100 due to rounding.   </a:t>
            </a:r>
          </a:p>
          <a:p>
            <a:pPr marL="0" indent="0">
              <a:spcBef>
                <a:spcPct val="0"/>
              </a:spcBef>
              <a:buClr>
                <a:srgbClr val="000000"/>
              </a:buClr>
              <a:buFont typeface="Tahoma" pitchFamily="34" charset="0"/>
              <a:buNone/>
            </a:pPr>
            <a:r>
              <a:rPr lang="en-US" sz="1000">
                <a:solidFill>
                  <a:srgbClr val="000000"/>
                </a:solidFill>
                <a:cs typeface="Tahoma" pitchFamily="34" charset="0"/>
                <a:sym typeface="Tahoma" pitchFamily="34" charset="0"/>
              </a:rPr>
              <a:t>SOURCE: KCMU/Urban Institute analysis of 2011 ASEC Supplement to the CPS.                                                                                                                                       </a:t>
            </a:r>
          </a:p>
          <a:p>
            <a:pPr marL="0" indent="0">
              <a:spcBef>
                <a:spcPct val="0"/>
              </a:spcBef>
              <a:buClr>
                <a:srgbClr val="000000"/>
              </a:buClr>
              <a:buFont typeface="Tahoma" pitchFamily="34" charset="0"/>
              <a:buNone/>
            </a:pPr>
            <a:endParaRPr lang="en-US" sz="1000">
              <a:solidFill>
                <a:srgbClr val="000000"/>
              </a:solidFill>
              <a:cs typeface="Tahoma" pitchFamily="34" charset="0"/>
              <a:sym typeface="Tahoma" pitchFamily="34" charset="0"/>
            </a:endParaRPr>
          </a:p>
        </p:txBody>
      </p:sp>
      <p:graphicFrame>
        <p:nvGraphicFramePr>
          <p:cNvPr id="21508" name="Content Placeholder 8"/>
          <p:cNvGraphicFramePr>
            <a:graphicFrameLocks noGrp="1"/>
          </p:cNvGraphicFramePr>
          <p:nvPr>
            <p:ph sz="quarter" idx="4294967295"/>
          </p:nvPr>
        </p:nvGraphicFramePr>
        <p:xfrm>
          <a:off x="2159000" y="1084263"/>
          <a:ext cx="4597400" cy="4549775"/>
        </p:xfrm>
        <a:graphic>
          <a:graphicData uri="http://schemas.openxmlformats.org/presentationml/2006/ole">
            <mc:AlternateContent xmlns:mc="http://schemas.openxmlformats.org/markup-compatibility/2006">
              <mc:Choice xmlns:v="urn:schemas-microsoft-com:vml" Requires="v">
                <p:oleObj spid="_x0000_s21515" name="Chart" r:id="rId3" imgW="4600575" imgH="4552899" progId="Excel.Chart.8">
                  <p:embed/>
                </p:oleObj>
              </mc:Choice>
              <mc:Fallback>
                <p:oleObj name="Chart" r:id="rId3" imgW="4600575" imgH="4552899" progId="Excel.Chart.8">
                  <p:embed/>
                  <p:pic>
                    <p:nvPicPr>
                      <p:cNvPr id="0" name="Content Placeholder 8"/>
                      <p:cNvPicPr>
                        <a:picLocks noGrp="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59000" y="1084263"/>
                        <a:ext cx="4597400" cy="454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1509" name="Text Box 9"/>
          <p:cNvSpPr txBox="1">
            <a:spLocks noChangeArrowheads="1"/>
          </p:cNvSpPr>
          <p:nvPr/>
        </p:nvSpPr>
        <p:spPr bwMode="auto">
          <a:xfrm>
            <a:off x="1524000" y="4953000"/>
            <a:ext cx="2424113" cy="354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spcBef>
                <a:spcPct val="50000"/>
              </a:spcBef>
              <a:buClr>
                <a:srgbClr val="000000"/>
              </a:buClr>
              <a:buFont typeface="Tahoma" pitchFamily="34" charset="0"/>
              <a:buNone/>
            </a:pPr>
            <a:r>
              <a:rPr lang="en-US" sz="1700" b="1">
                <a:solidFill>
                  <a:srgbClr val="000000"/>
                </a:solidFill>
                <a:latin typeface="Tahoma" pitchFamily="34" charset="0"/>
                <a:cs typeface="Tahoma" pitchFamily="34" charset="0"/>
                <a:sym typeface="Tahoma" pitchFamily="34" charset="0"/>
              </a:rPr>
              <a:t>Private Non-Group</a:t>
            </a:r>
          </a:p>
        </p:txBody>
      </p:sp>
      <p:sp>
        <p:nvSpPr>
          <p:cNvPr id="21510" name="Text Box 8"/>
          <p:cNvSpPr txBox="1">
            <a:spLocks noChangeArrowheads="1"/>
          </p:cNvSpPr>
          <p:nvPr/>
        </p:nvSpPr>
        <p:spPr bwMode="auto">
          <a:xfrm>
            <a:off x="4187825" y="4343400"/>
            <a:ext cx="1423988" cy="354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spcBef>
                <a:spcPct val="50000"/>
              </a:spcBef>
              <a:buClr>
                <a:srgbClr val="000000"/>
              </a:buClr>
              <a:buFont typeface="Tahoma" pitchFamily="34" charset="0"/>
              <a:buNone/>
            </a:pPr>
            <a:r>
              <a:rPr lang="en-US" sz="1700" b="1">
                <a:solidFill>
                  <a:srgbClr val="000000"/>
                </a:solidFill>
                <a:latin typeface="Tahoma" pitchFamily="34" charset="0"/>
                <a:cs typeface="Tahoma" pitchFamily="34" charset="0"/>
                <a:sym typeface="Tahoma" pitchFamily="34" charset="0"/>
              </a:rPr>
              <a:t>Medicaid*</a:t>
            </a:r>
          </a:p>
        </p:txBody>
      </p:sp>
      <p:sp>
        <p:nvSpPr>
          <p:cNvPr id="21511" name="Text Box 6"/>
          <p:cNvSpPr txBox="1">
            <a:spLocks noChangeArrowheads="1"/>
          </p:cNvSpPr>
          <p:nvPr/>
        </p:nvSpPr>
        <p:spPr bwMode="auto">
          <a:xfrm>
            <a:off x="2676525" y="2381250"/>
            <a:ext cx="2052638" cy="871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spcBef>
                <a:spcPct val="50000"/>
              </a:spcBef>
              <a:buClr>
                <a:srgbClr val="000000"/>
              </a:buClr>
              <a:buFont typeface="Tahoma" pitchFamily="34" charset="0"/>
              <a:buNone/>
            </a:pPr>
            <a:r>
              <a:rPr lang="en-US" sz="1700" b="1">
                <a:solidFill>
                  <a:srgbClr val="000000"/>
                </a:solidFill>
                <a:latin typeface="Tahoma" pitchFamily="34" charset="0"/>
                <a:cs typeface="Tahoma" pitchFamily="34" charset="0"/>
                <a:sym typeface="Tahoma" pitchFamily="34" charset="0"/>
              </a:rPr>
              <a:t>Employer-Sponsored Insurance</a:t>
            </a:r>
          </a:p>
        </p:txBody>
      </p:sp>
      <p:sp>
        <p:nvSpPr>
          <p:cNvPr id="21512" name="Text Box 8"/>
          <p:cNvSpPr txBox="1">
            <a:spLocks noChangeArrowheads="1"/>
          </p:cNvSpPr>
          <p:nvPr/>
        </p:nvSpPr>
        <p:spPr bwMode="auto">
          <a:xfrm>
            <a:off x="4843463" y="3397250"/>
            <a:ext cx="1423987" cy="354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spcBef>
                <a:spcPct val="50000"/>
              </a:spcBef>
              <a:buClr>
                <a:srgbClr val="FFFFFF"/>
              </a:buClr>
              <a:buFont typeface="Tahoma" pitchFamily="34" charset="0"/>
              <a:buNone/>
            </a:pPr>
            <a:r>
              <a:rPr lang="en-US" sz="1700" b="1">
                <a:solidFill>
                  <a:srgbClr val="FFFFFF"/>
                </a:solidFill>
                <a:latin typeface="Tahoma" pitchFamily="34" charset="0"/>
                <a:cs typeface="Tahoma" pitchFamily="34" charset="0"/>
                <a:sym typeface="Tahoma" pitchFamily="34" charset="0"/>
              </a:rPr>
              <a:t>Uninsured</a:t>
            </a:r>
          </a:p>
        </p:txBody>
      </p:sp>
      <p:sp>
        <p:nvSpPr>
          <p:cNvPr id="21513" name="Text Box 5"/>
          <p:cNvSpPr txBox="1">
            <a:spLocks noChangeArrowheads="1"/>
          </p:cNvSpPr>
          <p:nvPr/>
        </p:nvSpPr>
        <p:spPr bwMode="auto">
          <a:xfrm>
            <a:off x="3149600" y="5546725"/>
            <a:ext cx="2652713"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buClr>
                <a:srgbClr val="000000"/>
              </a:buClr>
              <a:buFont typeface="Tahoma" pitchFamily="34" charset="0"/>
              <a:buNone/>
            </a:pPr>
            <a:r>
              <a:rPr lang="en-US" sz="2200" b="1">
                <a:solidFill>
                  <a:srgbClr val="000000"/>
                </a:solidFill>
                <a:latin typeface="Tahoma" pitchFamily="34" charset="0"/>
                <a:cs typeface="Tahoma" pitchFamily="34" charset="0"/>
                <a:sym typeface="Tahoma" pitchFamily="34" charset="0"/>
              </a:rPr>
              <a:t>266 M Nonelderly</a:t>
            </a:r>
          </a:p>
        </p:txBody>
      </p:sp>
      <p:pic>
        <p:nvPicPr>
          <p:cNvPr id="21514" name="Picture 7" descr="kfflogo-color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615363" y="6280150"/>
            <a:ext cx="4572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idx="4294967295"/>
          </p:nvPr>
        </p:nvSpPr>
        <p:spPr>
          <a:xfrm>
            <a:off x="76200" y="257175"/>
            <a:ext cx="9448800" cy="533400"/>
          </a:xfrm>
        </p:spPr>
        <p:txBody>
          <a:bodyPr/>
          <a:lstStyle/>
          <a:p>
            <a:pPr>
              <a:buClr>
                <a:srgbClr val="000000"/>
              </a:buClr>
              <a:buFont typeface="Tahoma" pitchFamily="34" charset="0"/>
              <a:buNone/>
            </a:pPr>
            <a:r>
              <a:rPr lang="en-US" sz="2800" b="1">
                <a:solidFill>
                  <a:schemeClr val="tx1"/>
                </a:solidFill>
                <a:cs typeface="Tahoma" pitchFamily="34" charset="0"/>
                <a:sym typeface="Tahoma" pitchFamily="34" charset="0"/>
              </a:rPr>
              <a:t>Medicaid plays a critical role for selected populations</a:t>
            </a:r>
          </a:p>
        </p:txBody>
      </p:sp>
      <p:graphicFrame>
        <p:nvGraphicFramePr>
          <p:cNvPr id="23555" name="Object 2"/>
          <p:cNvGraphicFramePr>
            <a:graphicFrameLocks noGrp="1" noChangeAspect="1"/>
          </p:cNvGraphicFramePr>
          <p:nvPr>
            <p:ph type="chart" idx="4294967295"/>
          </p:nvPr>
        </p:nvGraphicFramePr>
        <p:xfrm>
          <a:off x="914400" y="1395413"/>
          <a:ext cx="6742113" cy="4884737"/>
        </p:xfrm>
        <a:graphic>
          <a:graphicData uri="http://schemas.openxmlformats.org/presentationml/2006/ole">
            <mc:AlternateContent xmlns:mc="http://schemas.openxmlformats.org/markup-compatibility/2006">
              <mc:Choice xmlns:v="urn:schemas-microsoft-com:vml" Requires="v">
                <p:oleObj spid="_x0000_s23561" name="Chart" r:id="rId3" imgW="11791950" imgH="8543747" progId="Excel.Chart.8">
                  <p:embed/>
                </p:oleObj>
              </mc:Choice>
              <mc:Fallback>
                <p:oleObj name="Chart" r:id="rId3" imgW="11791950" imgH="8543747" progId="Excel.Chart.8">
                  <p:embed/>
                  <p:pic>
                    <p:nvPicPr>
                      <p:cNvPr id="0" name="Object 2"/>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4400" y="1395413"/>
                        <a:ext cx="6742113" cy="4884737"/>
                      </a:xfrm>
                      <a:prstGeom prst="rect">
                        <a:avLst/>
                      </a:prstGeom>
                    </p:spPr>
                  </p:pic>
                </p:oleObj>
              </mc:Fallback>
            </mc:AlternateContent>
          </a:graphicData>
        </a:graphic>
      </p:graphicFrame>
      <p:sp>
        <p:nvSpPr>
          <p:cNvPr id="23556" name="Text Box 3"/>
          <p:cNvSpPr txBox="1">
            <a:spLocks noChangeArrowheads="1"/>
          </p:cNvSpPr>
          <p:nvPr/>
        </p:nvSpPr>
        <p:spPr bwMode="auto">
          <a:xfrm>
            <a:off x="0" y="6303963"/>
            <a:ext cx="6400800" cy="550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buClr>
                <a:srgbClr val="000000"/>
              </a:buClr>
              <a:buFont typeface="Tahoma" pitchFamily="34" charset="0"/>
              <a:buNone/>
            </a:pPr>
            <a:r>
              <a:rPr lang="en-US" sz="1000">
                <a:solidFill>
                  <a:srgbClr val="000000"/>
                </a:solidFill>
                <a:latin typeface="Tahoma" pitchFamily="34" charset="0"/>
                <a:cs typeface="Arial" charset="0"/>
                <a:sym typeface="Tahoma" pitchFamily="34" charset="0"/>
              </a:rPr>
              <a:t>SOURCE: Kaiser Commission on Medicaid and the Uninsured and Urban Institute analysis of ASEC Supplement to the CPS; Birth data from </a:t>
            </a:r>
            <a:r>
              <a:rPr lang="en-US" sz="1000" i="1">
                <a:solidFill>
                  <a:srgbClr val="000000"/>
                </a:solidFill>
                <a:latin typeface="Tahoma" pitchFamily="34" charset="0"/>
                <a:cs typeface="Arial" charset="0"/>
                <a:sym typeface="Tahoma" pitchFamily="34" charset="0"/>
              </a:rPr>
              <a:t>Maternal and Child Health Update: States Increase Eligibility for Children's Health in 2007</a:t>
            </a:r>
            <a:r>
              <a:rPr lang="en-US" sz="1000">
                <a:solidFill>
                  <a:srgbClr val="000000"/>
                </a:solidFill>
                <a:latin typeface="Tahoma" pitchFamily="34" charset="0"/>
                <a:cs typeface="Arial" charset="0"/>
                <a:sym typeface="Tahoma" pitchFamily="34" charset="0"/>
              </a:rPr>
              <a:t>, National Governors Association, 2008; Medicare data from USDHHS.</a:t>
            </a:r>
          </a:p>
        </p:txBody>
      </p:sp>
      <p:sp>
        <p:nvSpPr>
          <p:cNvPr id="23557" name="Text Box 5"/>
          <p:cNvSpPr txBox="1">
            <a:spLocks noChangeArrowheads="1"/>
          </p:cNvSpPr>
          <p:nvPr/>
        </p:nvSpPr>
        <p:spPr bwMode="auto">
          <a:xfrm>
            <a:off x="3849688" y="1268413"/>
            <a:ext cx="30956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buClr>
                <a:srgbClr val="000000"/>
              </a:buClr>
              <a:buFont typeface="Tahoma" pitchFamily="34" charset="0"/>
              <a:buNone/>
            </a:pPr>
            <a:r>
              <a:rPr lang="en-US" sz="1400" b="1">
                <a:solidFill>
                  <a:srgbClr val="000000"/>
                </a:solidFill>
                <a:latin typeface="Tahoma" pitchFamily="34" charset="0"/>
                <a:cs typeface="Tahoma" pitchFamily="34" charset="0"/>
                <a:sym typeface="Tahoma" pitchFamily="34" charset="0"/>
              </a:rPr>
              <a:t>Percent with Medicaid coverage:</a:t>
            </a:r>
          </a:p>
        </p:txBody>
      </p:sp>
      <p:sp>
        <p:nvSpPr>
          <p:cNvPr id="23558" name="Text Box 6"/>
          <p:cNvSpPr txBox="1">
            <a:spLocks noChangeArrowheads="1"/>
          </p:cNvSpPr>
          <p:nvPr/>
        </p:nvSpPr>
        <p:spPr bwMode="auto">
          <a:xfrm>
            <a:off x="2762250" y="2724150"/>
            <a:ext cx="1087438" cy="32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spcBef>
                <a:spcPct val="50000"/>
              </a:spcBef>
              <a:buClr>
                <a:srgbClr val="000000"/>
              </a:buClr>
              <a:buFont typeface="Tahoma" pitchFamily="34" charset="0"/>
              <a:buNone/>
            </a:pPr>
            <a:r>
              <a:rPr lang="en-US" sz="1500" b="1" u="sng">
                <a:solidFill>
                  <a:srgbClr val="000000"/>
                </a:solidFill>
                <a:latin typeface="Tahoma" pitchFamily="34" charset="0"/>
                <a:cs typeface="Tahoma" pitchFamily="34" charset="0"/>
                <a:sym typeface="Tahoma" pitchFamily="34" charset="0"/>
              </a:rPr>
              <a:t>Families</a:t>
            </a:r>
          </a:p>
        </p:txBody>
      </p:sp>
      <p:sp>
        <p:nvSpPr>
          <p:cNvPr id="23559" name="Text Box 7"/>
          <p:cNvSpPr txBox="1">
            <a:spLocks noChangeArrowheads="1"/>
          </p:cNvSpPr>
          <p:nvPr/>
        </p:nvSpPr>
        <p:spPr bwMode="auto">
          <a:xfrm>
            <a:off x="1762125" y="4727575"/>
            <a:ext cx="2133600" cy="32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spcBef>
                <a:spcPct val="50000"/>
              </a:spcBef>
              <a:buClr>
                <a:srgbClr val="000000"/>
              </a:buClr>
              <a:buFont typeface="Tahoma" pitchFamily="34" charset="0"/>
              <a:buNone/>
            </a:pPr>
            <a:r>
              <a:rPr lang="en-US" sz="1500" b="1" u="sng">
                <a:solidFill>
                  <a:srgbClr val="000000"/>
                </a:solidFill>
                <a:latin typeface="Tahoma" pitchFamily="34" charset="0"/>
                <a:cs typeface="Tahoma" pitchFamily="34" charset="0"/>
                <a:sym typeface="Tahoma" pitchFamily="34" charset="0"/>
              </a:rPr>
              <a:t>Aged &amp; Disabled</a:t>
            </a:r>
          </a:p>
        </p:txBody>
      </p:sp>
      <p:pic>
        <p:nvPicPr>
          <p:cNvPr id="23560" name="Picture 7" descr="kfflogo-color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615363" y="6280150"/>
            <a:ext cx="4572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idx="4294967295"/>
          </p:nvPr>
        </p:nvSpPr>
        <p:spPr>
          <a:xfrm>
            <a:off x="76200" y="533400"/>
            <a:ext cx="9067800" cy="411163"/>
          </a:xfrm>
        </p:spPr>
        <p:txBody>
          <a:bodyPr/>
          <a:lstStyle/>
          <a:p>
            <a:pPr>
              <a:buClr>
                <a:srgbClr val="000000"/>
              </a:buClr>
              <a:buFont typeface="Tahoma" pitchFamily="34" charset="0"/>
              <a:buNone/>
            </a:pPr>
            <a:r>
              <a:rPr lang="en-US" sz="2800" b="1">
                <a:cs typeface="Tahoma" pitchFamily="34" charset="0"/>
                <a:sym typeface="Tahoma" pitchFamily="34" charset="0"/>
              </a:rPr>
              <a:t>Medicaid Facilitates Access to Care for Nonelderly Adults</a:t>
            </a:r>
          </a:p>
        </p:txBody>
      </p:sp>
      <p:graphicFrame>
        <p:nvGraphicFramePr>
          <p:cNvPr id="25603" name="Content Placeholder 4"/>
          <p:cNvGraphicFramePr>
            <a:graphicFrameLocks noGrp="1"/>
          </p:cNvGraphicFramePr>
          <p:nvPr>
            <p:ph idx="4294967295"/>
          </p:nvPr>
        </p:nvGraphicFramePr>
        <p:xfrm>
          <a:off x="103188" y="863600"/>
          <a:ext cx="9013825" cy="4978400"/>
        </p:xfrm>
        <a:graphic>
          <a:graphicData uri="http://schemas.openxmlformats.org/presentationml/2006/ole">
            <mc:AlternateContent xmlns:mc="http://schemas.openxmlformats.org/markup-compatibility/2006">
              <mc:Choice xmlns:v="urn:schemas-microsoft-com:vml" Requires="v">
                <p:oleObj spid="_x0000_s25606" name="Chart" r:id="rId3" imgW="9020175" imgH="4981651" progId="Excel.Chart.8">
                  <p:embed/>
                </p:oleObj>
              </mc:Choice>
              <mc:Fallback>
                <p:oleObj name="Chart" r:id="rId3" imgW="9020175" imgH="4981651" progId="Excel.Chart.8">
                  <p:embed/>
                  <p:pic>
                    <p:nvPicPr>
                      <p:cNvPr id="0" name="Content Placeholder 4"/>
                      <p:cNvPicPr>
                        <a:picLocks noGrp="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3188" y="863600"/>
                        <a:ext cx="9013825" cy="497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5604" name="Text Placeholder 3"/>
          <p:cNvSpPr>
            <a:spLocks noGrp="1"/>
          </p:cNvSpPr>
          <p:nvPr>
            <p:ph type="body" sz="quarter" idx="4294967295"/>
          </p:nvPr>
        </p:nvSpPr>
        <p:spPr>
          <a:xfrm>
            <a:off x="-9525" y="5924550"/>
            <a:ext cx="6629400" cy="990600"/>
          </a:xfrm>
        </p:spPr>
        <p:txBody>
          <a:bodyPr/>
          <a:lstStyle/>
          <a:p>
            <a:pPr marL="0" indent="0">
              <a:spcBef>
                <a:spcPct val="0"/>
              </a:spcBef>
              <a:buClr>
                <a:srgbClr val="000000"/>
              </a:buClr>
              <a:buFont typeface="Tahoma" pitchFamily="34" charset="0"/>
              <a:buNone/>
            </a:pPr>
            <a:r>
              <a:rPr lang="en-US" sz="1100">
                <a:cs typeface="Tahoma" pitchFamily="34" charset="0"/>
                <a:sym typeface="Tahoma" pitchFamily="34" charset="0"/>
              </a:rPr>
              <a:t>In past 12 months. </a:t>
            </a:r>
          </a:p>
          <a:p>
            <a:pPr marL="0" indent="0">
              <a:spcBef>
                <a:spcPct val="0"/>
              </a:spcBef>
              <a:buClr>
                <a:srgbClr val="000000"/>
              </a:buClr>
              <a:buFont typeface="Tahoma" pitchFamily="34" charset="0"/>
              <a:buNone/>
            </a:pPr>
            <a:r>
              <a:rPr lang="en-US" sz="1100">
                <a:cs typeface="Tahoma" pitchFamily="34" charset="0"/>
                <a:sym typeface="Tahoma" pitchFamily="34" charset="0"/>
              </a:rPr>
              <a:t>Respondents who said usual source of care was the emergency room were included among those not having a usual source of care.  All differences between the uninsured and the two insurance groups are statistically significant (p&lt;0.05).</a:t>
            </a:r>
          </a:p>
          <a:p>
            <a:pPr marL="0" indent="0">
              <a:spcBef>
                <a:spcPct val="0"/>
              </a:spcBef>
              <a:buClr>
                <a:srgbClr val="000000"/>
              </a:buClr>
              <a:buFont typeface="Tahoma" pitchFamily="34" charset="0"/>
              <a:buNone/>
            </a:pPr>
            <a:r>
              <a:rPr lang="en-US" sz="1100">
                <a:cs typeface="Tahoma" pitchFamily="34" charset="0"/>
                <a:sym typeface="Tahoma" pitchFamily="34" charset="0"/>
              </a:rPr>
              <a:t>SOURCE: KCMU analysis of 2011 NHIS  data.</a:t>
            </a:r>
          </a:p>
        </p:txBody>
      </p:sp>
      <p:pic>
        <p:nvPicPr>
          <p:cNvPr id="25605" name="Picture 7" descr="kfflogo-color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615363" y="6280150"/>
            <a:ext cx="4572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7650" name="Straight Connector 20"/>
          <p:cNvCxnSpPr>
            <a:cxnSpLocks noChangeShapeType="1"/>
          </p:cNvCxnSpPr>
          <p:nvPr/>
        </p:nvCxnSpPr>
        <p:spPr bwMode="auto">
          <a:xfrm>
            <a:off x="3352800" y="3429000"/>
            <a:ext cx="2438400" cy="10668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cxnSp>
      <p:cxnSp>
        <p:nvCxnSpPr>
          <p:cNvPr id="27651" name="Straight Connector 18"/>
          <p:cNvCxnSpPr>
            <a:cxnSpLocks noChangeShapeType="1"/>
          </p:cNvCxnSpPr>
          <p:nvPr/>
        </p:nvCxnSpPr>
        <p:spPr bwMode="auto">
          <a:xfrm>
            <a:off x="3352800" y="2514600"/>
            <a:ext cx="2438400" cy="14478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cxnSp>
      <p:cxnSp>
        <p:nvCxnSpPr>
          <p:cNvPr id="27652" name="Straight Connector 15"/>
          <p:cNvCxnSpPr>
            <a:cxnSpLocks noChangeShapeType="1"/>
          </p:cNvCxnSpPr>
          <p:nvPr/>
        </p:nvCxnSpPr>
        <p:spPr bwMode="auto">
          <a:xfrm>
            <a:off x="3352800" y="2209800"/>
            <a:ext cx="2438400" cy="10287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cxnSp>
      <p:sp>
        <p:nvSpPr>
          <p:cNvPr id="27653" name="Title 1"/>
          <p:cNvSpPr>
            <a:spLocks noGrp="1"/>
          </p:cNvSpPr>
          <p:nvPr>
            <p:ph type="title" idx="4294967295"/>
          </p:nvPr>
        </p:nvSpPr>
        <p:spPr>
          <a:xfrm>
            <a:off x="0" y="88900"/>
            <a:ext cx="8978900" cy="1143000"/>
          </a:xfrm>
        </p:spPr>
        <p:txBody>
          <a:bodyPr/>
          <a:lstStyle/>
          <a:p>
            <a:pPr>
              <a:buClr>
                <a:srgbClr val="000000"/>
              </a:buClr>
              <a:buFont typeface="Tahoma" pitchFamily="34" charset="0"/>
              <a:buNone/>
            </a:pPr>
            <a:r>
              <a:rPr lang="en-US" sz="2800" b="1">
                <a:cs typeface="Tahoma" pitchFamily="34" charset="0"/>
                <a:sym typeface="Tahoma" pitchFamily="34" charset="0"/>
              </a:rPr>
              <a:t>The elderly and disabled account for the majority of Medicaid spending</a:t>
            </a:r>
          </a:p>
        </p:txBody>
      </p:sp>
      <p:sp>
        <p:nvSpPr>
          <p:cNvPr id="27654" name="Text Placeholder 12"/>
          <p:cNvSpPr>
            <a:spLocks noGrp="1"/>
          </p:cNvSpPr>
          <p:nvPr>
            <p:ph type="body" sz="quarter" idx="4294967295"/>
          </p:nvPr>
        </p:nvSpPr>
        <p:spPr>
          <a:xfrm>
            <a:off x="0" y="6257925"/>
            <a:ext cx="6477000" cy="685800"/>
          </a:xfrm>
          <a:ln/>
        </p:spPr>
        <p:txBody>
          <a:bodyPr/>
          <a:lstStyle/>
          <a:p>
            <a:pPr marL="0" indent="0">
              <a:spcBef>
                <a:spcPct val="0"/>
              </a:spcBef>
              <a:buClr>
                <a:srgbClr val="000000"/>
              </a:buClr>
              <a:buFont typeface="Tahoma" pitchFamily="34" charset="0"/>
              <a:buNone/>
            </a:pPr>
            <a:r>
              <a:rPr lang="en-US" sz="900">
                <a:solidFill>
                  <a:srgbClr val="000000"/>
                </a:solidFill>
                <a:cs typeface="Tahoma" pitchFamily="34" charset="0"/>
                <a:sym typeface="Tahoma" pitchFamily="34" charset="0"/>
              </a:rPr>
              <a:t>NOTE: Percentages may not sum to 100 due to rounding.</a:t>
            </a:r>
          </a:p>
          <a:p>
            <a:pPr marL="0" indent="0">
              <a:spcBef>
                <a:spcPct val="0"/>
              </a:spcBef>
              <a:buClr>
                <a:srgbClr val="000000"/>
              </a:buClr>
              <a:buFont typeface="Tahoma" pitchFamily="34" charset="0"/>
              <a:buNone/>
            </a:pPr>
            <a:r>
              <a:rPr lang="en-US" sz="900">
                <a:solidFill>
                  <a:srgbClr val="000000"/>
                </a:solidFill>
                <a:cs typeface="Tahoma" pitchFamily="34" charset="0"/>
                <a:sym typeface="Tahoma" pitchFamily="34" charset="0"/>
              </a:rPr>
              <a:t>SOURCE:</a:t>
            </a:r>
            <a:r>
              <a:rPr lang="en-US" sz="900" b="1">
                <a:cs typeface="Tahoma" pitchFamily="34" charset="0"/>
                <a:sym typeface="Tahoma" pitchFamily="34" charset="0"/>
              </a:rPr>
              <a:t> </a:t>
            </a:r>
            <a:r>
              <a:rPr lang="en-US" sz="900">
                <a:cs typeface="Tahoma" pitchFamily="34" charset="0"/>
                <a:sym typeface="Tahoma" pitchFamily="34" charset="0"/>
              </a:rPr>
              <a:t> KCMU/Urban Institute estimates based on data from FY 2009 MSIS and CMS-64, 2012. MSIS FY 2008 data were used for MA, PA, UT, and WI, but adjusted to 2009 CMS-64.</a:t>
            </a:r>
          </a:p>
          <a:p>
            <a:pPr marL="0" indent="0">
              <a:spcBef>
                <a:spcPct val="0"/>
              </a:spcBef>
              <a:buClr>
                <a:srgbClr val="000000"/>
              </a:buClr>
              <a:buFont typeface="Tahoma" pitchFamily="34" charset="0"/>
              <a:buNone/>
            </a:pPr>
            <a:endParaRPr lang="en-US" sz="900">
              <a:cs typeface="Tahoma" pitchFamily="34" charset="0"/>
              <a:sym typeface="Tahoma" pitchFamily="34" charset="0"/>
            </a:endParaRPr>
          </a:p>
        </p:txBody>
      </p:sp>
      <p:sp>
        <p:nvSpPr>
          <p:cNvPr id="27655" name="TextBox 5"/>
          <p:cNvSpPr txBox="1">
            <a:spLocks noChangeArrowheads="1"/>
          </p:cNvSpPr>
          <p:nvPr/>
        </p:nvSpPr>
        <p:spPr bwMode="auto">
          <a:xfrm>
            <a:off x="990600" y="5649913"/>
            <a:ext cx="2971800" cy="354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buClr>
                <a:srgbClr val="000000"/>
              </a:buClr>
              <a:buFont typeface="Tahoma" pitchFamily="34" charset="0"/>
              <a:buNone/>
            </a:pPr>
            <a:r>
              <a:rPr lang="en-US" sz="1700" b="1">
                <a:solidFill>
                  <a:srgbClr val="000000"/>
                </a:solidFill>
                <a:latin typeface="Tahoma" pitchFamily="34" charset="0"/>
                <a:cs typeface="Tahoma" pitchFamily="34" charset="0"/>
                <a:sym typeface="Tahoma" pitchFamily="34" charset="0"/>
              </a:rPr>
              <a:t>FY 2009 = 62.6 million </a:t>
            </a:r>
          </a:p>
        </p:txBody>
      </p:sp>
      <p:sp>
        <p:nvSpPr>
          <p:cNvPr id="27656" name="TextBox 7"/>
          <p:cNvSpPr txBox="1">
            <a:spLocks noChangeArrowheads="1"/>
          </p:cNvSpPr>
          <p:nvPr/>
        </p:nvSpPr>
        <p:spPr bwMode="auto">
          <a:xfrm>
            <a:off x="5029200" y="5649913"/>
            <a:ext cx="3200400" cy="354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buClr>
                <a:srgbClr val="000000"/>
              </a:buClr>
              <a:buFont typeface="Tahoma" pitchFamily="34" charset="0"/>
              <a:buNone/>
            </a:pPr>
            <a:r>
              <a:rPr lang="en-US" sz="1700" b="1">
                <a:solidFill>
                  <a:srgbClr val="000000"/>
                </a:solidFill>
                <a:latin typeface="Tahoma" pitchFamily="34" charset="0"/>
                <a:cs typeface="Tahoma" pitchFamily="34" charset="0"/>
                <a:sym typeface="Tahoma" pitchFamily="34" charset="0"/>
              </a:rPr>
              <a:t>FY 2009 = $346.5 billion</a:t>
            </a:r>
          </a:p>
        </p:txBody>
      </p:sp>
      <p:cxnSp>
        <p:nvCxnSpPr>
          <p:cNvPr id="27657" name="Straight Connector 9"/>
          <p:cNvCxnSpPr>
            <a:cxnSpLocks noChangeShapeType="1"/>
          </p:cNvCxnSpPr>
          <p:nvPr/>
        </p:nvCxnSpPr>
        <p:spPr bwMode="auto">
          <a:xfrm>
            <a:off x="3352800" y="1676400"/>
            <a:ext cx="25146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cxnSp>
      <p:graphicFrame>
        <p:nvGraphicFramePr>
          <p:cNvPr id="27658" name="Object 3"/>
          <p:cNvGraphicFramePr>
            <a:graphicFrameLocks noChangeAspect="1"/>
          </p:cNvGraphicFramePr>
          <p:nvPr/>
        </p:nvGraphicFramePr>
        <p:xfrm>
          <a:off x="254000" y="1473200"/>
          <a:ext cx="8591550" cy="4292600"/>
        </p:xfrm>
        <a:graphic>
          <a:graphicData uri="http://schemas.openxmlformats.org/presentationml/2006/ole">
            <mc:AlternateContent xmlns:mc="http://schemas.openxmlformats.org/markup-compatibility/2006">
              <mc:Choice xmlns:v="urn:schemas-microsoft-com:vml" Requires="v">
                <p:oleObj spid="_x0000_s27660" name="Chart" r:id="rId3" imgW="8591550" imgH="4295648" progId="Excel.Chart.8">
                  <p:embed/>
                </p:oleObj>
              </mc:Choice>
              <mc:Fallback>
                <p:oleObj name="Chart" r:id="rId3" imgW="8591550" imgH="4295648" progId="Excel.Chart.8">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4000" y="1473200"/>
                        <a:ext cx="8591550" cy="4292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27659" name="Picture 7" descr="kfflogo-color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615363" y="6280150"/>
            <a:ext cx="4572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idx="4294967295"/>
          </p:nvPr>
        </p:nvSpPr>
        <p:spPr>
          <a:xfrm>
            <a:off x="-381000" y="495300"/>
            <a:ext cx="9753600" cy="411163"/>
          </a:xfrm>
        </p:spPr>
        <p:txBody>
          <a:bodyPr/>
          <a:lstStyle/>
          <a:p>
            <a:pPr>
              <a:buClr>
                <a:srgbClr val="000000"/>
              </a:buClr>
              <a:buFont typeface="Tahoma" pitchFamily="34" charset="0"/>
              <a:buNone/>
            </a:pPr>
            <a:r>
              <a:rPr lang="en-US" sz="2800" b="1">
                <a:cs typeface="Tahoma" pitchFamily="34" charset="0"/>
                <a:sym typeface="Tahoma" pitchFamily="34" charset="0"/>
              </a:rPr>
              <a:t>Medicaid spending growth per capita was slower than private health care spending from 2007 to 2010. </a:t>
            </a:r>
          </a:p>
        </p:txBody>
      </p:sp>
      <p:sp>
        <p:nvSpPr>
          <p:cNvPr id="30723" name="Text Placeholder 3"/>
          <p:cNvSpPr>
            <a:spLocks noGrp="1"/>
          </p:cNvSpPr>
          <p:nvPr>
            <p:ph type="body" sz="quarter" idx="4294967295"/>
          </p:nvPr>
        </p:nvSpPr>
        <p:spPr>
          <a:xfrm>
            <a:off x="0" y="6057900"/>
            <a:ext cx="7010400" cy="533400"/>
          </a:xfrm>
          <a:ln/>
        </p:spPr>
        <p:txBody>
          <a:bodyPr/>
          <a:lstStyle/>
          <a:p>
            <a:pPr marL="0" indent="0">
              <a:spcBef>
                <a:spcPct val="0"/>
              </a:spcBef>
              <a:buClr>
                <a:srgbClr val="000000"/>
              </a:buClr>
              <a:buFont typeface="Tahoma" pitchFamily="34" charset="0"/>
              <a:buNone/>
            </a:pPr>
            <a:r>
              <a:rPr lang="en-US" sz="900">
                <a:cs typeface="Tahoma" pitchFamily="34" charset="0"/>
                <a:sym typeface="Tahoma" pitchFamily="34" charset="0"/>
              </a:rPr>
              <a:t>Note: Acute Care includes payments to managed care plans. </a:t>
            </a:r>
          </a:p>
          <a:p>
            <a:pPr marL="0" indent="0">
              <a:spcBef>
                <a:spcPct val="0"/>
              </a:spcBef>
              <a:buClr>
                <a:srgbClr val="000000"/>
              </a:buClr>
              <a:buFont typeface="Tahoma" pitchFamily="34" charset="0"/>
              <a:buNone/>
            </a:pPr>
            <a:r>
              <a:rPr lang="en-US" sz="900">
                <a:cs typeface="Tahoma" pitchFamily="34" charset="0"/>
                <a:sym typeface="Tahoma" pitchFamily="34" charset="0"/>
              </a:rPr>
              <a:t>Source: Medicaid estimates from Urban Institute analysis of data from the Medicaid Statistical Information System (MSIS), Centers for Medicare and Medicaid Services (CMS) Form 64, and Kaiser Commission and Health Management Associates data, 2011. Private health insurance and GDP data from Centers for Medicare &amp; Medicaid Services Office of the Actuary, National Health Statistics Group, 2011. Medical care CPI from the Bureau of Labor Statistics, Consumer Price Index Detail Report Tables, 2011.</a:t>
            </a:r>
          </a:p>
        </p:txBody>
      </p:sp>
      <p:graphicFrame>
        <p:nvGraphicFramePr>
          <p:cNvPr id="30724" name="Content Placeholder 4"/>
          <p:cNvGraphicFramePr>
            <a:graphicFrameLocks noGrp="1"/>
          </p:cNvGraphicFramePr>
          <p:nvPr>
            <p:ph idx="4294967295"/>
          </p:nvPr>
        </p:nvGraphicFramePr>
        <p:xfrm>
          <a:off x="-49213" y="1216025"/>
          <a:ext cx="9090026" cy="4749800"/>
        </p:xfrm>
        <a:graphic>
          <a:graphicData uri="http://schemas.openxmlformats.org/presentationml/2006/ole">
            <mc:AlternateContent xmlns:mc="http://schemas.openxmlformats.org/markup-compatibility/2006">
              <mc:Choice xmlns:v="urn:schemas-microsoft-com:vml" Requires="v">
                <p:oleObj spid="_x0000_s30726" name="Chart" r:id="rId3" imgW="9096375" imgH="4752848" progId="Excel.Chart.8">
                  <p:embed/>
                </p:oleObj>
              </mc:Choice>
              <mc:Fallback>
                <p:oleObj name="Chart" r:id="rId3" imgW="9096375" imgH="4752848" progId="Excel.Chart.8">
                  <p:embed/>
                  <p:pic>
                    <p:nvPicPr>
                      <p:cNvPr id="0" name="Content Placeholder 4"/>
                      <p:cNvPicPr>
                        <a:picLocks noGrp="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213" y="1216025"/>
                        <a:ext cx="9090026" cy="4749800"/>
                      </a:xfrm>
                      <a:prstGeom prst="rect">
                        <a:avLst/>
                      </a:prstGeom>
                    </p:spPr>
                  </p:pic>
                </p:oleObj>
              </mc:Fallback>
            </mc:AlternateContent>
          </a:graphicData>
        </a:graphic>
      </p:graphicFrame>
      <p:pic>
        <p:nvPicPr>
          <p:cNvPr id="30725" name="Picture 7" descr="kfflogo-color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615363" y="6280150"/>
            <a:ext cx="4572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2770" name="Straight Connector 20"/>
          <p:cNvCxnSpPr>
            <a:cxnSpLocks noChangeShapeType="1"/>
          </p:cNvCxnSpPr>
          <p:nvPr/>
        </p:nvCxnSpPr>
        <p:spPr bwMode="auto">
          <a:xfrm flipV="1">
            <a:off x="4038600" y="1828800"/>
            <a:ext cx="1752600" cy="550863"/>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cxnSp>
      <p:sp>
        <p:nvSpPr>
          <p:cNvPr id="32771" name="Title 4"/>
          <p:cNvSpPr>
            <a:spLocks noGrp="1"/>
          </p:cNvSpPr>
          <p:nvPr>
            <p:ph type="title" idx="4294967295"/>
          </p:nvPr>
        </p:nvSpPr>
        <p:spPr>
          <a:xfrm>
            <a:off x="76200" y="342900"/>
            <a:ext cx="9067800" cy="411163"/>
          </a:xfrm>
        </p:spPr>
        <p:txBody>
          <a:bodyPr/>
          <a:lstStyle/>
          <a:p>
            <a:pPr>
              <a:buClr>
                <a:srgbClr val="000000"/>
              </a:buClr>
              <a:buFont typeface="Tahoma" pitchFamily="34" charset="0"/>
              <a:buNone/>
            </a:pPr>
            <a:r>
              <a:rPr lang="en-US" sz="2800" b="1">
                <a:cs typeface="Tahoma" pitchFamily="34" charset="0"/>
                <a:sym typeface="Tahoma" pitchFamily="34" charset="0"/>
              </a:rPr>
              <a:t>Expanding Coverage Under the Affordable Care Act</a:t>
            </a:r>
          </a:p>
        </p:txBody>
      </p:sp>
      <p:sp>
        <p:nvSpPr>
          <p:cNvPr id="32772" name="Text Placeholder 5"/>
          <p:cNvSpPr>
            <a:spLocks noGrp="1"/>
          </p:cNvSpPr>
          <p:nvPr>
            <p:ph type="body" sz="quarter" idx="4294967295"/>
          </p:nvPr>
        </p:nvSpPr>
        <p:spPr>
          <a:xfrm>
            <a:off x="-15875" y="6134100"/>
            <a:ext cx="6416675" cy="609600"/>
          </a:xfrm>
          <a:ln/>
        </p:spPr>
        <p:txBody>
          <a:bodyPr/>
          <a:lstStyle/>
          <a:p>
            <a:pPr marL="0" indent="0">
              <a:spcBef>
                <a:spcPct val="50000"/>
              </a:spcBef>
              <a:buClr>
                <a:srgbClr val="000000"/>
              </a:buClr>
              <a:buFont typeface="Tahoma" pitchFamily="34" charset="0"/>
              <a:buNone/>
            </a:pPr>
            <a:r>
              <a:rPr lang="en-US" sz="1000">
                <a:cs typeface="Tahoma" pitchFamily="34" charset="0"/>
                <a:sym typeface="Tahoma" pitchFamily="34" charset="0"/>
              </a:rPr>
              <a:t>* Medicaid also includes other public programs: CHIP, other state programs, Medicare and military-related coverage. The federal poverty level for a family of three in 2012 is $19,090.  Numbers may not add to 100 due to rounding.   </a:t>
            </a:r>
          </a:p>
          <a:p>
            <a:pPr marL="0" indent="0">
              <a:spcBef>
                <a:spcPct val="0"/>
              </a:spcBef>
              <a:buClr>
                <a:srgbClr val="000000"/>
              </a:buClr>
              <a:buFont typeface="Tahoma" pitchFamily="34" charset="0"/>
              <a:buNone/>
            </a:pPr>
            <a:r>
              <a:rPr lang="en-US" sz="1000">
                <a:cs typeface="Tahoma" pitchFamily="34" charset="0"/>
                <a:sym typeface="Tahoma" pitchFamily="34" charset="0"/>
              </a:rPr>
              <a:t>SOURCE: KCMU/Urban Institute analysis of 2011 ASEC Supplement to the CPS.                                                                                                                                       </a:t>
            </a:r>
          </a:p>
          <a:p>
            <a:pPr marL="0" indent="0">
              <a:spcBef>
                <a:spcPct val="0"/>
              </a:spcBef>
              <a:buClr>
                <a:srgbClr val="000000"/>
              </a:buClr>
              <a:buFont typeface="Tahoma" pitchFamily="34" charset="0"/>
              <a:buNone/>
            </a:pPr>
            <a:endParaRPr lang="en-US" sz="1000">
              <a:cs typeface="Tahoma" pitchFamily="34" charset="0"/>
              <a:sym typeface="Tahoma" pitchFamily="34" charset="0"/>
            </a:endParaRPr>
          </a:p>
          <a:p>
            <a:pPr marL="0" indent="0">
              <a:spcBef>
                <a:spcPct val="0"/>
              </a:spcBef>
              <a:buClr>
                <a:srgbClr val="000000"/>
              </a:buClr>
              <a:buFont typeface="Tahoma" pitchFamily="34" charset="0"/>
              <a:buNone/>
            </a:pPr>
            <a:endParaRPr lang="en-US" sz="1000">
              <a:cs typeface="Tahoma" pitchFamily="34" charset="0"/>
              <a:sym typeface="Tahoma" pitchFamily="34" charset="0"/>
            </a:endParaRPr>
          </a:p>
        </p:txBody>
      </p:sp>
      <p:graphicFrame>
        <p:nvGraphicFramePr>
          <p:cNvPr id="32773" name="Content Placeholder 8"/>
          <p:cNvGraphicFramePr>
            <a:graphicFrameLocks noGrp="1"/>
          </p:cNvGraphicFramePr>
          <p:nvPr>
            <p:ph sz="quarter" idx="4294967295"/>
          </p:nvPr>
        </p:nvGraphicFramePr>
        <p:xfrm>
          <a:off x="254000" y="1084263"/>
          <a:ext cx="4597400" cy="4549775"/>
        </p:xfrm>
        <a:graphic>
          <a:graphicData uri="http://schemas.openxmlformats.org/presentationml/2006/ole">
            <mc:AlternateContent xmlns:mc="http://schemas.openxmlformats.org/markup-compatibility/2006">
              <mc:Choice xmlns:v="urn:schemas-microsoft-com:vml" Requires="v">
                <p:oleObj spid="_x0000_s32786" name="Chart" r:id="rId3" imgW="4600575" imgH="4552899" progId="Excel.Chart.8">
                  <p:embed/>
                </p:oleObj>
              </mc:Choice>
              <mc:Fallback>
                <p:oleObj name="Chart" r:id="rId3" imgW="4600575" imgH="4552899" progId="Excel.Chart.8">
                  <p:embed/>
                  <p:pic>
                    <p:nvPicPr>
                      <p:cNvPr id="0" name="Content Placeholder 8"/>
                      <p:cNvPicPr>
                        <a:picLocks noGrp="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4000" y="1084263"/>
                        <a:ext cx="4597400" cy="4549775"/>
                      </a:xfrm>
                      <a:prstGeom prst="rect">
                        <a:avLst/>
                      </a:prstGeom>
                    </p:spPr>
                  </p:pic>
                </p:oleObj>
              </mc:Fallback>
            </mc:AlternateContent>
          </a:graphicData>
        </a:graphic>
      </p:graphicFrame>
      <p:graphicFrame>
        <p:nvGraphicFramePr>
          <p:cNvPr id="32774" name="Content Placeholder 10"/>
          <p:cNvGraphicFramePr>
            <a:graphicFrameLocks noGrp="1"/>
          </p:cNvGraphicFramePr>
          <p:nvPr>
            <p:ph sz="quarter" idx="4294967295"/>
          </p:nvPr>
        </p:nvGraphicFramePr>
        <p:xfrm>
          <a:off x="4521200" y="1625600"/>
          <a:ext cx="4291013" cy="4224338"/>
        </p:xfrm>
        <a:graphic>
          <a:graphicData uri="http://schemas.openxmlformats.org/presentationml/2006/ole">
            <mc:AlternateContent xmlns:mc="http://schemas.openxmlformats.org/markup-compatibility/2006">
              <mc:Choice xmlns:v="urn:schemas-microsoft-com:vml" Requires="v">
                <p:oleObj spid="_x0000_s32787" name="Chart" r:id="rId5" imgW="4295775" imgH="4228998" progId="Excel.Chart.8">
                  <p:embed/>
                </p:oleObj>
              </mc:Choice>
              <mc:Fallback>
                <p:oleObj name="Chart" r:id="rId5" imgW="4295775" imgH="4228998" progId="Excel.Chart.8">
                  <p:embed/>
                  <p:pic>
                    <p:nvPicPr>
                      <p:cNvPr id="0" name="Content Placeholder 10"/>
                      <p:cNvPicPr>
                        <a:picLocks noGrp="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21200" y="1625600"/>
                        <a:ext cx="4291013" cy="4224338"/>
                      </a:xfrm>
                      <a:prstGeom prst="rect">
                        <a:avLst/>
                      </a:prstGeom>
                    </p:spPr>
                  </p:pic>
                </p:oleObj>
              </mc:Fallback>
            </mc:AlternateContent>
          </a:graphicData>
        </a:graphic>
      </p:graphicFrame>
      <p:sp>
        <p:nvSpPr>
          <p:cNvPr id="32775" name="Text Box 13"/>
          <p:cNvSpPr txBox="1">
            <a:spLocks noChangeArrowheads="1"/>
          </p:cNvSpPr>
          <p:nvPr/>
        </p:nvSpPr>
        <p:spPr bwMode="auto">
          <a:xfrm>
            <a:off x="7243763" y="4114800"/>
            <a:ext cx="1519237" cy="61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buClr>
                <a:srgbClr val="000000"/>
              </a:buClr>
              <a:buFont typeface="Tahoma" pitchFamily="34" charset="0"/>
              <a:buNone/>
            </a:pPr>
            <a:r>
              <a:rPr lang="en-US" sz="1700" b="1">
                <a:solidFill>
                  <a:srgbClr val="000000"/>
                </a:solidFill>
                <a:latin typeface="Tahoma" pitchFamily="34" charset="0"/>
                <a:cs typeface="Tahoma" pitchFamily="34" charset="0"/>
                <a:sym typeface="Tahoma" pitchFamily="34" charset="0"/>
              </a:rPr>
              <a:t>&lt;139% (Medicaid) </a:t>
            </a:r>
          </a:p>
        </p:txBody>
      </p:sp>
      <p:sp>
        <p:nvSpPr>
          <p:cNvPr id="32776" name="Text Box 14"/>
          <p:cNvSpPr txBox="1">
            <a:spLocks noChangeArrowheads="1"/>
          </p:cNvSpPr>
          <p:nvPr/>
        </p:nvSpPr>
        <p:spPr bwMode="auto">
          <a:xfrm>
            <a:off x="6477000" y="1143000"/>
            <a:ext cx="2667000" cy="354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buClr>
                <a:srgbClr val="000000"/>
              </a:buClr>
              <a:buFont typeface="Tahoma" pitchFamily="34" charset="0"/>
              <a:buNone/>
            </a:pPr>
            <a:r>
              <a:rPr lang="en-US" sz="1700" b="1" u="sng">
                <a:solidFill>
                  <a:srgbClr val="000000"/>
                </a:solidFill>
                <a:latin typeface="Tahoma" pitchFamily="34" charset="0"/>
                <a:cs typeface="Tahoma" pitchFamily="34" charset="0"/>
                <a:sym typeface="Tahoma" pitchFamily="34" charset="0"/>
              </a:rPr>
              <a:t>Federal Poverty Level</a:t>
            </a:r>
          </a:p>
        </p:txBody>
      </p:sp>
      <p:sp>
        <p:nvSpPr>
          <p:cNvPr id="32777" name="Text Box 15"/>
          <p:cNvSpPr txBox="1">
            <a:spLocks noChangeArrowheads="1"/>
          </p:cNvSpPr>
          <p:nvPr/>
        </p:nvSpPr>
        <p:spPr bwMode="auto">
          <a:xfrm>
            <a:off x="7086600" y="2590800"/>
            <a:ext cx="1539875" cy="61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buClr>
                <a:srgbClr val="000000"/>
              </a:buClr>
              <a:buFont typeface="Tahoma" pitchFamily="34" charset="0"/>
              <a:buNone/>
            </a:pPr>
            <a:r>
              <a:rPr lang="en-US" sz="1700" b="1">
                <a:solidFill>
                  <a:srgbClr val="000000"/>
                </a:solidFill>
                <a:latin typeface="Tahoma" pitchFamily="34" charset="0"/>
                <a:cs typeface="Tahoma" pitchFamily="34" charset="0"/>
                <a:sym typeface="Tahoma" pitchFamily="34" charset="0"/>
              </a:rPr>
              <a:t>139-399% (Subsidies)</a:t>
            </a:r>
          </a:p>
        </p:txBody>
      </p:sp>
      <p:sp>
        <p:nvSpPr>
          <p:cNvPr id="32778" name="Text Box 16"/>
          <p:cNvSpPr txBox="1">
            <a:spLocks noChangeArrowheads="1"/>
          </p:cNvSpPr>
          <p:nvPr/>
        </p:nvSpPr>
        <p:spPr bwMode="auto">
          <a:xfrm>
            <a:off x="7343775" y="1828800"/>
            <a:ext cx="1028700" cy="354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buClr>
                <a:srgbClr val="000000"/>
              </a:buClr>
              <a:buFont typeface="Tahoma" pitchFamily="34" charset="0"/>
              <a:buNone/>
            </a:pPr>
            <a:r>
              <a:rPr lang="en-US" sz="1700" b="1">
                <a:solidFill>
                  <a:srgbClr val="000000"/>
                </a:solidFill>
                <a:latin typeface="Tahoma" pitchFamily="34" charset="0"/>
                <a:cs typeface="Tahoma" pitchFamily="34" charset="0"/>
                <a:sym typeface="Tahoma" pitchFamily="34" charset="0"/>
              </a:rPr>
              <a:t>400%+</a:t>
            </a:r>
          </a:p>
        </p:txBody>
      </p:sp>
      <p:sp>
        <p:nvSpPr>
          <p:cNvPr id="32779" name="Text Box 9"/>
          <p:cNvSpPr txBox="1">
            <a:spLocks noChangeArrowheads="1"/>
          </p:cNvSpPr>
          <p:nvPr/>
        </p:nvSpPr>
        <p:spPr bwMode="auto">
          <a:xfrm>
            <a:off x="-171450" y="4991100"/>
            <a:ext cx="2043113" cy="61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spcBef>
                <a:spcPct val="50000"/>
              </a:spcBef>
              <a:buClr>
                <a:srgbClr val="000000"/>
              </a:buClr>
              <a:buFont typeface="Tahoma" pitchFamily="34" charset="0"/>
              <a:buNone/>
            </a:pPr>
            <a:r>
              <a:rPr lang="en-US" sz="1700" b="1">
                <a:solidFill>
                  <a:srgbClr val="000000"/>
                </a:solidFill>
                <a:latin typeface="Tahoma" pitchFamily="34" charset="0"/>
                <a:cs typeface="Tahoma" pitchFamily="34" charset="0"/>
                <a:sym typeface="Tahoma" pitchFamily="34" charset="0"/>
              </a:rPr>
              <a:t>Private Non-Group</a:t>
            </a:r>
          </a:p>
        </p:txBody>
      </p:sp>
      <p:sp>
        <p:nvSpPr>
          <p:cNvPr id="32780" name="Text Box 8"/>
          <p:cNvSpPr txBox="1">
            <a:spLocks noChangeArrowheads="1"/>
          </p:cNvSpPr>
          <p:nvPr/>
        </p:nvSpPr>
        <p:spPr bwMode="auto">
          <a:xfrm>
            <a:off x="2282825" y="4343400"/>
            <a:ext cx="1423988" cy="354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spcBef>
                <a:spcPct val="50000"/>
              </a:spcBef>
              <a:buClr>
                <a:srgbClr val="000000"/>
              </a:buClr>
              <a:buFont typeface="Tahoma" pitchFamily="34" charset="0"/>
              <a:buNone/>
            </a:pPr>
            <a:r>
              <a:rPr lang="en-US" sz="1700" b="1">
                <a:solidFill>
                  <a:srgbClr val="000000"/>
                </a:solidFill>
                <a:latin typeface="Tahoma" pitchFamily="34" charset="0"/>
                <a:cs typeface="Tahoma" pitchFamily="34" charset="0"/>
                <a:sym typeface="Tahoma" pitchFamily="34" charset="0"/>
              </a:rPr>
              <a:t>Medicaid*</a:t>
            </a:r>
          </a:p>
        </p:txBody>
      </p:sp>
      <p:sp>
        <p:nvSpPr>
          <p:cNvPr id="32781" name="Text Box 6"/>
          <p:cNvSpPr txBox="1">
            <a:spLocks noChangeArrowheads="1"/>
          </p:cNvSpPr>
          <p:nvPr/>
        </p:nvSpPr>
        <p:spPr bwMode="auto">
          <a:xfrm>
            <a:off x="942975" y="2362200"/>
            <a:ext cx="2052638" cy="871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spcBef>
                <a:spcPct val="50000"/>
              </a:spcBef>
              <a:buClr>
                <a:srgbClr val="000000"/>
              </a:buClr>
              <a:buFont typeface="Tahoma" pitchFamily="34" charset="0"/>
              <a:buNone/>
            </a:pPr>
            <a:r>
              <a:rPr lang="en-US" sz="1700" b="1">
                <a:solidFill>
                  <a:srgbClr val="000000"/>
                </a:solidFill>
                <a:latin typeface="Tahoma" pitchFamily="34" charset="0"/>
                <a:cs typeface="Tahoma" pitchFamily="34" charset="0"/>
                <a:sym typeface="Tahoma" pitchFamily="34" charset="0"/>
              </a:rPr>
              <a:t>Employer-Sponsored Insurance</a:t>
            </a:r>
          </a:p>
        </p:txBody>
      </p:sp>
      <p:sp>
        <p:nvSpPr>
          <p:cNvPr id="32782" name="Text Box 8"/>
          <p:cNvSpPr txBox="1">
            <a:spLocks noChangeArrowheads="1"/>
          </p:cNvSpPr>
          <p:nvPr/>
        </p:nvSpPr>
        <p:spPr bwMode="auto">
          <a:xfrm>
            <a:off x="2976563" y="3282950"/>
            <a:ext cx="1423987" cy="354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spcBef>
                <a:spcPct val="50000"/>
              </a:spcBef>
              <a:buClr>
                <a:srgbClr val="FFFFFF"/>
              </a:buClr>
              <a:buFont typeface="Tahoma" pitchFamily="34" charset="0"/>
              <a:buNone/>
            </a:pPr>
            <a:r>
              <a:rPr lang="en-US" sz="1700" b="1">
                <a:solidFill>
                  <a:srgbClr val="FFFFFF"/>
                </a:solidFill>
                <a:latin typeface="Tahoma" pitchFamily="34" charset="0"/>
                <a:cs typeface="Tahoma" pitchFamily="34" charset="0"/>
                <a:sym typeface="Tahoma" pitchFamily="34" charset="0"/>
              </a:rPr>
              <a:t>Uninsured</a:t>
            </a:r>
          </a:p>
        </p:txBody>
      </p:sp>
      <p:cxnSp>
        <p:nvCxnSpPr>
          <p:cNvPr id="32783" name="Straight Connector 22"/>
          <p:cNvCxnSpPr>
            <a:cxnSpLocks noChangeShapeType="1"/>
          </p:cNvCxnSpPr>
          <p:nvPr/>
        </p:nvCxnSpPr>
        <p:spPr bwMode="auto">
          <a:xfrm>
            <a:off x="4038600" y="4343400"/>
            <a:ext cx="1676400" cy="9144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cxnSp>
      <p:sp>
        <p:nvSpPr>
          <p:cNvPr id="32784" name="Text Box 5"/>
          <p:cNvSpPr txBox="1">
            <a:spLocks noChangeArrowheads="1"/>
          </p:cNvSpPr>
          <p:nvPr/>
        </p:nvSpPr>
        <p:spPr bwMode="auto">
          <a:xfrm>
            <a:off x="1244600" y="5514975"/>
            <a:ext cx="2652713"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buClr>
                <a:srgbClr val="000000"/>
              </a:buClr>
              <a:buFont typeface="Tahoma" pitchFamily="34" charset="0"/>
              <a:buNone/>
            </a:pPr>
            <a:r>
              <a:rPr lang="en-US" sz="2200" b="1">
                <a:solidFill>
                  <a:srgbClr val="000000"/>
                </a:solidFill>
                <a:latin typeface="Tahoma" pitchFamily="34" charset="0"/>
                <a:cs typeface="Tahoma" pitchFamily="34" charset="0"/>
                <a:sym typeface="Tahoma" pitchFamily="34" charset="0"/>
              </a:rPr>
              <a:t>266 M Nonelderly</a:t>
            </a:r>
          </a:p>
        </p:txBody>
      </p:sp>
      <p:pic>
        <p:nvPicPr>
          <p:cNvPr id="32785" name="Picture 7" descr="kfflogo-color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615363" y="6280150"/>
            <a:ext cx="4572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5842" name="Chart 10"/>
          <p:cNvGraphicFramePr>
            <a:graphicFrameLocks/>
          </p:cNvGraphicFramePr>
          <p:nvPr/>
        </p:nvGraphicFramePr>
        <p:xfrm>
          <a:off x="1404938" y="1112838"/>
          <a:ext cx="6334125" cy="4157662"/>
        </p:xfrm>
        <a:graphic>
          <a:graphicData uri="http://schemas.openxmlformats.org/presentationml/2006/ole">
            <mc:AlternateContent xmlns:mc="http://schemas.openxmlformats.org/markup-compatibility/2006">
              <mc:Choice xmlns:v="urn:schemas-microsoft-com:vml" Requires="v">
                <p:oleObj spid="_x0000_s35849" name="Chart" r:id="rId3" imgW="6334125" imgH="4162349" progId="Excel.Chart.8">
                  <p:embed/>
                </p:oleObj>
              </mc:Choice>
              <mc:Fallback>
                <p:oleObj name="Chart" r:id="rId3" imgW="6334125" imgH="4162349" progId="Excel.Chart.8">
                  <p:embed/>
                  <p:pic>
                    <p:nvPicPr>
                      <p:cNvPr id="0" name="Chart 10"/>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04938" y="1112838"/>
                        <a:ext cx="6334125" cy="41576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5843" name="Title 1"/>
          <p:cNvSpPr>
            <a:spLocks noGrp="1"/>
          </p:cNvSpPr>
          <p:nvPr>
            <p:ph type="title" idx="4294967295"/>
          </p:nvPr>
        </p:nvSpPr>
        <p:spPr>
          <a:xfrm>
            <a:off x="76200" y="342900"/>
            <a:ext cx="9067800" cy="411163"/>
          </a:xfrm>
        </p:spPr>
        <p:txBody>
          <a:bodyPr/>
          <a:lstStyle/>
          <a:p>
            <a:pPr>
              <a:buClr>
                <a:srgbClr val="000000"/>
              </a:buClr>
              <a:buFont typeface="Tahoma" pitchFamily="34" charset="0"/>
              <a:buNone/>
            </a:pPr>
            <a:r>
              <a:rPr lang="en-US" sz="2800" b="1">
                <a:cs typeface="Arial" charset="0"/>
                <a:sym typeface="Tahoma" pitchFamily="34" charset="0"/>
              </a:rPr>
              <a:t>Uninsured Adults By Income, 2010</a:t>
            </a:r>
          </a:p>
        </p:txBody>
      </p:sp>
      <p:sp>
        <p:nvSpPr>
          <p:cNvPr id="35844" name="Text Box 6"/>
          <p:cNvSpPr txBox="1">
            <a:spLocks noChangeArrowheads="1"/>
          </p:cNvSpPr>
          <p:nvPr/>
        </p:nvSpPr>
        <p:spPr bwMode="auto">
          <a:xfrm>
            <a:off x="1524000" y="5467350"/>
            <a:ext cx="6096000" cy="354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buClr>
                <a:srgbClr val="000000"/>
              </a:buClr>
              <a:buFont typeface="Tahoma" pitchFamily="34" charset="0"/>
              <a:buNone/>
            </a:pPr>
            <a:r>
              <a:rPr lang="en-US" sz="1700" b="1">
                <a:solidFill>
                  <a:srgbClr val="000000"/>
                </a:solidFill>
                <a:latin typeface="Tahoma" pitchFamily="34" charset="0"/>
                <a:cs typeface="Arial" charset="0"/>
                <a:sym typeface="Tahoma" pitchFamily="34" charset="0"/>
              </a:rPr>
              <a:t>Total Uninsured Nonelderly Adults= 41.2 Million </a:t>
            </a:r>
          </a:p>
        </p:txBody>
      </p:sp>
      <p:sp>
        <p:nvSpPr>
          <p:cNvPr id="35845" name="Text Box 4"/>
          <p:cNvSpPr txBox="1">
            <a:spLocks noChangeArrowheads="1"/>
          </p:cNvSpPr>
          <p:nvPr/>
        </p:nvSpPr>
        <p:spPr bwMode="auto">
          <a:xfrm>
            <a:off x="0" y="6084888"/>
            <a:ext cx="655320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buClr>
                <a:srgbClr val="000000"/>
              </a:buClr>
              <a:buFont typeface="Tahoma" pitchFamily="34" charset="0"/>
              <a:buNone/>
            </a:pPr>
            <a:r>
              <a:rPr lang="en-US" sz="1100">
                <a:solidFill>
                  <a:srgbClr val="000000"/>
                </a:solidFill>
                <a:latin typeface="Tahoma" pitchFamily="34" charset="0"/>
                <a:cs typeface="Arial" charset="0"/>
                <a:sym typeface="Tahoma" pitchFamily="34" charset="0"/>
              </a:rPr>
              <a:t>Adults includes all individuals aged 19-64. The federal poverty level for a family of three in 2010 was $18,210. Percentages may not sum to 100 due to rounding. </a:t>
            </a:r>
          </a:p>
          <a:p>
            <a:pPr>
              <a:buClr>
                <a:srgbClr val="000000"/>
              </a:buClr>
              <a:buFont typeface="Tahoma" pitchFamily="34" charset="0"/>
              <a:buNone/>
            </a:pPr>
            <a:r>
              <a:rPr lang="en-US" sz="1100">
                <a:solidFill>
                  <a:srgbClr val="000000"/>
                </a:solidFill>
                <a:latin typeface="Tahoma" pitchFamily="34" charset="0"/>
                <a:cs typeface="Arial" charset="0"/>
                <a:sym typeface="Tahoma" pitchFamily="34" charset="0"/>
              </a:rPr>
              <a:t>SOURCE: KCMU/Urban Institute analysis of March 2011 Current Population Survey, Annual Social and Economic  Supplement.</a:t>
            </a:r>
          </a:p>
        </p:txBody>
      </p:sp>
      <p:sp>
        <p:nvSpPr>
          <p:cNvPr id="35846" name="TextBox 8"/>
          <p:cNvSpPr txBox="1">
            <a:spLocks noChangeArrowheads="1"/>
          </p:cNvSpPr>
          <p:nvPr/>
        </p:nvSpPr>
        <p:spPr bwMode="auto">
          <a:xfrm>
            <a:off x="4562475" y="3343275"/>
            <a:ext cx="1789113"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buClr>
                <a:srgbClr val="000000"/>
              </a:buClr>
              <a:buFont typeface="Tahoma" pitchFamily="34" charset="0"/>
              <a:buNone/>
            </a:pPr>
            <a:r>
              <a:rPr lang="en-US" sz="1600" b="1">
                <a:solidFill>
                  <a:srgbClr val="000000"/>
                </a:solidFill>
                <a:latin typeface="Tahoma" pitchFamily="34" charset="0"/>
                <a:cs typeface="Tahoma" pitchFamily="34" charset="0"/>
                <a:sym typeface="Tahoma" pitchFamily="34" charset="0"/>
              </a:rPr>
              <a:t>48% (19.6 M)</a:t>
            </a:r>
          </a:p>
        </p:txBody>
      </p:sp>
      <p:sp>
        <p:nvSpPr>
          <p:cNvPr id="35847" name="TextBox 12"/>
          <p:cNvSpPr txBox="1">
            <a:spLocks noChangeArrowheads="1"/>
          </p:cNvSpPr>
          <p:nvPr/>
        </p:nvSpPr>
        <p:spPr bwMode="auto">
          <a:xfrm>
            <a:off x="2743200" y="3409950"/>
            <a:ext cx="1839913"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buClr>
                <a:srgbClr val="EEF2F5"/>
              </a:buClr>
              <a:buFont typeface="Tahoma" pitchFamily="34" charset="0"/>
              <a:buNone/>
            </a:pPr>
            <a:r>
              <a:rPr lang="en-US" sz="1600" b="1">
                <a:solidFill>
                  <a:schemeClr val="bg1"/>
                </a:solidFill>
                <a:latin typeface="Tahoma" pitchFamily="34" charset="0"/>
                <a:cs typeface="Tahoma" pitchFamily="34" charset="0"/>
                <a:sym typeface="Tahoma" pitchFamily="34" charset="0"/>
              </a:rPr>
              <a:t>52% (21.6 M)</a:t>
            </a:r>
          </a:p>
        </p:txBody>
      </p:sp>
      <p:pic>
        <p:nvPicPr>
          <p:cNvPr id="35848" name="Picture 7" descr="kfflogo-color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615363" y="6280150"/>
            <a:ext cx="4572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7890" name="Straight Connector 7"/>
          <p:cNvCxnSpPr>
            <a:cxnSpLocks noChangeShapeType="1"/>
            <a:endCxn id="37897" idx="1"/>
          </p:cNvCxnSpPr>
          <p:nvPr/>
        </p:nvCxnSpPr>
        <p:spPr bwMode="auto">
          <a:xfrm>
            <a:off x="6437313" y="3490913"/>
            <a:ext cx="485775" cy="106362"/>
          </a:xfrm>
          <a:prstGeom prst="line">
            <a:avLst/>
          </a:prstGeom>
          <a:noFill/>
          <a:ln w="9525">
            <a:solidFill>
              <a:schemeClr val="accent1"/>
            </a:solidFill>
            <a:round/>
            <a:headEnd/>
            <a:tailEnd/>
          </a:ln>
          <a:extLst>
            <a:ext uri="{909E8E84-426E-40DD-AFC4-6F175D3DCCD1}">
              <a14:hiddenFill xmlns:a14="http://schemas.microsoft.com/office/drawing/2010/main">
                <a:noFill/>
              </a14:hiddenFill>
            </a:ext>
          </a:extLst>
        </p:spPr>
      </p:cxnSp>
      <p:cxnSp>
        <p:nvCxnSpPr>
          <p:cNvPr id="37891" name="Straight Connector 6"/>
          <p:cNvCxnSpPr>
            <a:cxnSpLocks noChangeShapeType="1"/>
          </p:cNvCxnSpPr>
          <p:nvPr/>
        </p:nvCxnSpPr>
        <p:spPr bwMode="auto">
          <a:xfrm>
            <a:off x="3657600" y="2743200"/>
            <a:ext cx="217488"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cxnSp>
      <p:sp>
        <p:nvSpPr>
          <p:cNvPr id="37892" name="Title 1"/>
          <p:cNvSpPr>
            <a:spLocks noGrp="1"/>
          </p:cNvSpPr>
          <p:nvPr>
            <p:ph type="title" idx="4294967295"/>
          </p:nvPr>
        </p:nvSpPr>
        <p:spPr>
          <a:xfrm>
            <a:off x="76200" y="504825"/>
            <a:ext cx="9067800" cy="411163"/>
          </a:xfrm>
        </p:spPr>
        <p:txBody>
          <a:bodyPr/>
          <a:lstStyle/>
          <a:p>
            <a:pPr>
              <a:buClr>
                <a:srgbClr val="000000"/>
              </a:buClr>
              <a:buFont typeface="Tahoma" pitchFamily="34" charset="0"/>
              <a:buNone/>
            </a:pPr>
            <a:r>
              <a:rPr lang="en-US" sz="2800" b="1">
                <a:cs typeface="Tahoma" pitchFamily="34" charset="0"/>
                <a:sym typeface="Tahoma" pitchFamily="34" charset="0"/>
              </a:rPr>
              <a:t>The Federal Government Will Pay for the Large Majority of Medicaid Coverage Costs in Health Reform</a:t>
            </a:r>
          </a:p>
        </p:txBody>
      </p:sp>
      <p:graphicFrame>
        <p:nvGraphicFramePr>
          <p:cNvPr id="37893" name="Content Placeholder 3"/>
          <p:cNvGraphicFramePr>
            <a:graphicFrameLocks noGrp="1"/>
          </p:cNvGraphicFramePr>
          <p:nvPr>
            <p:ph idx="4294967295"/>
          </p:nvPr>
        </p:nvGraphicFramePr>
        <p:xfrm>
          <a:off x="438150" y="1617663"/>
          <a:ext cx="8324850" cy="4271962"/>
        </p:xfrm>
        <a:graphic>
          <a:graphicData uri="http://schemas.openxmlformats.org/presentationml/2006/ole">
            <mc:AlternateContent xmlns:mc="http://schemas.openxmlformats.org/markup-compatibility/2006">
              <mc:Choice xmlns:v="urn:schemas-microsoft-com:vml" Requires="v">
                <p:oleObj spid="_x0000_s37899" name="Chart" r:id="rId3" imgW="8334375" imgH="4276547" progId="Excel.Chart.8">
                  <p:embed/>
                </p:oleObj>
              </mc:Choice>
              <mc:Fallback>
                <p:oleObj name="Chart" r:id="rId3" imgW="8334375" imgH="4276547" progId="Excel.Chart.8">
                  <p:embed/>
                  <p:pic>
                    <p:nvPicPr>
                      <p:cNvPr id="0" name="Content Placeholder 3"/>
                      <p:cNvPicPr>
                        <a:picLocks noGrp="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8150" y="1617663"/>
                        <a:ext cx="8324850" cy="4271962"/>
                      </a:xfrm>
                      <a:prstGeom prst="rect">
                        <a:avLst/>
                      </a:prstGeom>
                    </p:spPr>
                  </p:pic>
                </p:oleObj>
              </mc:Fallback>
            </mc:AlternateContent>
          </a:graphicData>
        </a:graphic>
      </p:graphicFrame>
      <p:sp>
        <p:nvSpPr>
          <p:cNvPr id="37894" name="Text Placeholder 2"/>
          <p:cNvSpPr>
            <a:spLocks noGrp="1"/>
          </p:cNvSpPr>
          <p:nvPr>
            <p:ph type="body" sz="quarter" idx="4294967295"/>
          </p:nvPr>
        </p:nvSpPr>
        <p:spPr>
          <a:xfrm>
            <a:off x="0" y="6362700"/>
            <a:ext cx="6477000" cy="533400"/>
          </a:xfrm>
          <a:ln/>
        </p:spPr>
        <p:txBody>
          <a:bodyPr/>
          <a:lstStyle/>
          <a:p>
            <a:pPr marL="0" indent="0">
              <a:spcBef>
                <a:spcPct val="0"/>
              </a:spcBef>
              <a:buClr>
                <a:srgbClr val="000000"/>
              </a:buClr>
              <a:buFont typeface="Tahoma" pitchFamily="34" charset="0"/>
              <a:buNone/>
            </a:pPr>
            <a:r>
              <a:rPr lang="en-US" sz="1100">
                <a:solidFill>
                  <a:srgbClr val="000000"/>
                </a:solidFill>
                <a:cs typeface="Tahoma" pitchFamily="34" charset="0"/>
                <a:sym typeface="Tahoma" pitchFamily="34" charset="0"/>
              </a:rPr>
              <a:t>Note: Adults less than 133% FPL under standard participation scenario. </a:t>
            </a:r>
          </a:p>
          <a:p>
            <a:pPr marL="0" indent="0">
              <a:spcBef>
                <a:spcPct val="0"/>
              </a:spcBef>
              <a:buClr>
                <a:srgbClr val="000000"/>
              </a:buClr>
              <a:buFont typeface="Tahoma" pitchFamily="34" charset="0"/>
              <a:buNone/>
            </a:pPr>
            <a:r>
              <a:rPr lang="en-US" sz="1100">
                <a:solidFill>
                  <a:srgbClr val="000000"/>
                </a:solidFill>
                <a:cs typeface="Tahoma" pitchFamily="34" charset="0"/>
                <a:sym typeface="Tahoma" pitchFamily="34" charset="0"/>
              </a:rPr>
              <a:t>SOURCE: Analysis for KCMU by The Urban Institute, May 2010</a:t>
            </a:r>
          </a:p>
        </p:txBody>
      </p:sp>
      <p:sp>
        <p:nvSpPr>
          <p:cNvPr id="37895" name="Text Box 10"/>
          <p:cNvSpPr txBox="1">
            <a:spLocks noChangeArrowheads="1"/>
          </p:cNvSpPr>
          <p:nvPr/>
        </p:nvSpPr>
        <p:spPr bwMode="auto">
          <a:xfrm>
            <a:off x="2362200" y="5697538"/>
            <a:ext cx="47244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spcBef>
                <a:spcPct val="50000"/>
              </a:spcBef>
              <a:buClr>
                <a:srgbClr val="001B36"/>
              </a:buClr>
              <a:buFont typeface="Tahoma" pitchFamily="34" charset="0"/>
              <a:buNone/>
            </a:pPr>
            <a:r>
              <a:rPr lang="en-US" b="1">
                <a:solidFill>
                  <a:srgbClr val="001B36"/>
                </a:solidFill>
                <a:latin typeface="Tahoma" pitchFamily="34" charset="0"/>
                <a:cs typeface="Tahoma" pitchFamily="34" charset="0"/>
                <a:sym typeface="Tahoma" pitchFamily="34" charset="0"/>
              </a:rPr>
              <a:t>Total: $464.7 billion over 2014-2019</a:t>
            </a:r>
          </a:p>
        </p:txBody>
      </p:sp>
      <p:sp>
        <p:nvSpPr>
          <p:cNvPr id="37896" name="Text Box 10"/>
          <p:cNvSpPr txBox="1">
            <a:spLocks noChangeArrowheads="1"/>
          </p:cNvSpPr>
          <p:nvPr/>
        </p:nvSpPr>
        <p:spPr bwMode="auto">
          <a:xfrm>
            <a:off x="3124200" y="3232150"/>
            <a:ext cx="1676400"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buClr>
                <a:srgbClr val="EEF2F5"/>
              </a:buClr>
              <a:buFont typeface="Tahoma" pitchFamily="34" charset="0"/>
              <a:buNone/>
            </a:pPr>
            <a:r>
              <a:rPr lang="en-US" sz="1600" b="1">
                <a:solidFill>
                  <a:schemeClr val="bg1"/>
                </a:solidFill>
                <a:latin typeface="Tahoma" pitchFamily="34" charset="0"/>
                <a:cs typeface="Tahoma" pitchFamily="34" charset="0"/>
                <a:sym typeface="Tahoma" pitchFamily="34" charset="0"/>
              </a:rPr>
              <a:t>Federal</a:t>
            </a:r>
          </a:p>
          <a:p>
            <a:pPr algn="ctr">
              <a:buClr>
                <a:srgbClr val="EEF2F5"/>
              </a:buClr>
              <a:buFont typeface="Tahoma" pitchFamily="34" charset="0"/>
              <a:buNone/>
            </a:pPr>
            <a:r>
              <a:rPr lang="en-US" sz="1600" b="1">
                <a:solidFill>
                  <a:schemeClr val="bg1"/>
                </a:solidFill>
                <a:latin typeface="Tahoma" pitchFamily="34" charset="0"/>
                <a:cs typeface="Tahoma" pitchFamily="34" charset="0"/>
                <a:sym typeface="Tahoma" pitchFamily="34" charset="0"/>
              </a:rPr>
              <a:t>95.4%</a:t>
            </a:r>
          </a:p>
          <a:p>
            <a:pPr algn="ctr">
              <a:buClr>
                <a:srgbClr val="EEF2F5"/>
              </a:buClr>
              <a:buFont typeface="Tahoma" pitchFamily="34" charset="0"/>
              <a:buNone/>
            </a:pPr>
            <a:r>
              <a:rPr lang="en-US" sz="1600" b="1">
                <a:solidFill>
                  <a:schemeClr val="bg1"/>
                </a:solidFill>
                <a:latin typeface="Tahoma" pitchFamily="34" charset="0"/>
                <a:cs typeface="Tahoma" pitchFamily="34" charset="0"/>
                <a:sym typeface="Tahoma" pitchFamily="34" charset="0"/>
              </a:rPr>
              <a:t>$443.5 Billion</a:t>
            </a:r>
          </a:p>
        </p:txBody>
      </p:sp>
      <p:sp>
        <p:nvSpPr>
          <p:cNvPr id="37897" name="Text Box 10"/>
          <p:cNvSpPr txBox="1">
            <a:spLocks noChangeArrowheads="1"/>
          </p:cNvSpPr>
          <p:nvPr/>
        </p:nvSpPr>
        <p:spPr bwMode="auto">
          <a:xfrm>
            <a:off x="6923088" y="3232150"/>
            <a:ext cx="1382712" cy="735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buClr>
                <a:srgbClr val="000000"/>
              </a:buClr>
              <a:buFont typeface="Tahoma" pitchFamily="34" charset="0"/>
              <a:buNone/>
            </a:pPr>
            <a:r>
              <a:rPr lang="en-US" sz="1400" b="1">
                <a:solidFill>
                  <a:srgbClr val="000000"/>
                </a:solidFill>
                <a:latin typeface="Tahoma" pitchFamily="34" charset="0"/>
                <a:cs typeface="Tahoma" pitchFamily="34" charset="0"/>
                <a:sym typeface="Tahoma" pitchFamily="34" charset="0"/>
              </a:rPr>
              <a:t>State:</a:t>
            </a:r>
          </a:p>
          <a:p>
            <a:pPr>
              <a:buClr>
                <a:srgbClr val="000000"/>
              </a:buClr>
              <a:buFont typeface="Tahoma" pitchFamily="34" charset="0"/>
              <a:buNone/>
            </a:pPr>
            <a:r>
              <a:rPr lang="en-US" sz="1400" b="1">
                <a:solidFill>
                  <a:srgbClr val="000000"/>
                </a:solidFill>
                <a:latin typeface="Tahoma" pitchFamily="34" charset="0"/>
                <a:cs typeface="Tahoma" pitchFamily="34" charset="0"/>
                <a:sym typeface="Tahoma" pitchFamily="34" charset="0"/>
              </a:rPr>
              <a:t>4.5% </a:t>
            </a:r>
          </a:p>
          <a:p>
            <a:pPr>
              <a:buClr>
                <a:srgbClr val="000000"/>
              </a:buClr>
              <a:buFont typeface="Tahoma" pitchFamily="34" charset="0"/>
              <a:buNone/>
            </a:pPr>
            <a:r>
              <a:rPr lang="en-US" sz="1400" b="1">
                <a:solidFill>
                  <a:srgbClr val="000000"/>
                </a:solidFill>
                <a:latin typeface="Tahoma" pitchFamily="34" charset="0"/>
                <a:cs typeface="Tahoma" pitchFamily="34" charset="0"/>
                <a:sym typeface="Tahoma" pitchFamily="34" charset="0"/>
              </a:rPr>
              <a:t>$21.1 Billion</a:t>
            </a:r>
          </a:p>
        </p:txBody>
      </p:sp>
      <p:pic>
        <p:nvPicPr>
          <p:cNvPr id="37898" name="Picture 7" descr="kfflogo-color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615363" y="6280150"/>
            <a:ext cx="4572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Blank Presentation">
  <a:themeElements>
    <a:clrScheme name="1_Blank Presentation 13">
      <a:dk1>
        <a:srgbClr val="000000"/>
      </a:dk1>
      <a:lt1>
        <a:srgbClr val="EEF2F5"/>
      </a:lt1>
      <a:dk2>
        <a:srgbClr val="000000"/>
      </a:dk2>
      <a:lt2>
        <a:srgbClr val="808080"/>
      </a:lt2>
      <a:accent1>
        <a:srgbClr val="FF6600"/>
      </a:accent1>
      <a:accent2>
        <a:srgbClr val="003B5C"/>
      </a:accent2>
      <a:accent3>
        <a:srgbClr val="F5F7F9"/>
      </a:accent3>
      <a:accent4>
        <a:srgbClr val="000000"/>
      </a:accent4>
      <a:accent5>
        <a:srgbClr val="FFB8AA"/>
      </a:accent5>
      <a:accent6>
        <a:srgbClr val="003553"/>
      </a:accent6>
      <a:hlink>
        <a:srgbClr val="808080"/>
      </a:hlink>
      <a:folHlink>
        <a:srgbClr val="FFC864"/>
      </a:folHlink>
    </a:clrScheme>
    <a:fontScheme name="1_Blank Presentatio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Blank Presentation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FFCC00"/>
        </a:hlink>
        <a:folHlink>
          <a:srgbClr val="FFCC00"/>
        </a:folHlink>
      </a:clrScheme>
      <a:clrMap bg1="lt1" tx1="dk1" bg2="lt2" tx2="dk2" accent1="accent1" accent2="accent2" accent3="accent3" accent4="accent4" accent5="accent5" accent6="accent6" hlink="hlink" folHlink="folHlink"/>
    </a:extraClrScheme>
    <a:extraClrScheme>
      <a:clrScheme name="1_Blank Presentation 9">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99CCFF"/>
        </a:hlink>
        <a:folHlink>
          <a:srgbClr val="99CCFF"/>
        </a:folHlink>
      </a:clrScheme>
      <a:clrMap bg1="lt1" tx1="dk1" bg2="lt2" tx2="dk2" accent1="accent1" accent2="accent2" accent3="accent3" accent4="accent4" accent5="accent5" accent6="accent6" hlink="hlink" folHlink="folHlink"/>
    </a:extraClrScheme>
    <a:extraClrScheme>
      <a:clrScheme name="1_Blank Presentation 10">
        <a:dk1>
          <a:srgbClr val="000000"/>
        </a:dk1>
        <a:lt1>
          <a:srgbClr val="FFFFFF"/>
        </a:lt1>
        <a:dk2>
          <a:srgbClr val="000000"/>
        </a:dk2>
        <a:lt2>
          <a:srgbClr val="808080"/>
        </a:lt2>
        <a:accent1>
          <a:srgbClr val="FF6600"/>
        </a:accent1>
        <a:accent2>
          <a:srgbClr val="3333CC"/>
        </a:accent2>
        <a:accent3>
          <a:srgbClr val="FFFFFF"/>
        </a:accent3>
        <a:accent4>
          <a:srgbClr val="000000"/>
        </a:accent4>
        <a:accent5>
          <a:srgbClr val="FFB8AA"/>
        </a:accent5>
        <a:accent6>
          <a:srgbClr val="2D2DB9"/>
        </a:accent6>
        <a:hlink>
          <a:srgbClr val="99CCFF"/>
        </a:hlink>
        <a:folHlink>
          <a:srgbClr val="99CCFF"/>
        </a:folHlink>
      </a:clrScheme>
      <a:clrMap bg1="lt1" tx1="dk1" bg2="lt2" tx2="dk2" accent1="accent1" accent2="accent2" accent3="accent3" accent4="accent4" accent5="accent5" accent6="accent6" hlink="hlink" folHlink="folHlink"/>
    </a:extraClrScheme>
    <a:extraClrScheme>
      <a:clrScheme name="1_Blank Presentation 11">
        <a:dk1>
          <a:srgbClr val="000000"/>
        </a:dk1>
        <a:lt1>
          <a:srgbClr val="FFFFFF"/>
        </a:lt1>
        <a:dk2>
          <a:srgbClr val="000000"/>
        </a:dk2>
        <a:lt2>
          <a:srgbClr val="808080"/>
        </a:lt2>
        <a:accent1>
          <a:srgbClr val="FF6600"/>
        </a:accent1>
        <a:accent2>
          <a:srgbClr val="FF6600"/>
        </a:accent2>
        <a:accent3>
          <a:srgbClr val="FFFFFF"/>
        </a:accent3>
        <a:accent4>
          <a:srgbClr val="000000"/>
        </a:accent4>
        <a:accent5>
          <a:srgbClr val="FFB8AA"/>
        </a:accent5>
        <a:accent6>
          <a:srgbClr val="E75C00"/>
        </a:accent6>
        <a:hlink>
          <a:srgbClr val="99CCFF"/>
        </a:hlink>
        <a:folHlink>
          <a:srgbClr val="99CCFF"/>
        </a:folHlink>
      </a:clrScheme>
      <a:clrMap bg1="lt1" tx1="dk1" bg2="lt2" tx2="dk2" accent1="accent1" accent2="accent2" accent3="accent3" accent4="accent4" accent5="accent5" accent6="accent6" hlink="hlink" folHlink="folHlink"/>
    </a:extraClrScheme>
    <a:extraClrScheme>
      <a:clrScheme name="1_Blank Presentation 12">
        <a:dk1>
          <a:srgbClr val="000000"/>
        </a:dk1>
        <a:lt1>
          <a:srgbClr val="EEF2F5"/>
        </a:lt1>
        <a:dk2>
          <a:srgbClr val="000000"/>
        </a:dk2>
        <a:lt2>
          <a:srgbClr val="808080"/>
        </a:lt2>
        <a:accent1>
          <a:srgbClr val="FF6600"/>
        </a:accent1>
        <a:accent2>
          <a:srgbClr val="FF6600"/>
        </a:accent2>
        <a:accent3>
          <a:srgbClr val="F5F7F9"/>
        </a:accent3>
        <a:accent4>
          <a:srgbClr val="000000"/>
        </a:accent4>
        <a:accent5>
          <a:srgbClr val="FFB8AA"/>
        </a:accent5>
        <a:accent6>
          <a:srgbClr val="E75C00"/>
        </a:accent6>
        <a:hlink>
          <a:srgbClr val="FF6600"/>
        </a:hlink>
        <a:folHlink>
          <a:srgbClr val="FF6600"/>
        </a:folHlink>
      </a:clrScheme>
      <a:clrMap bg1="lt1" tx1="dk1" bg2="lt2" tx2="dk2" accent1="accent1" accent2="accent2" accent3="accent3" accent4="accent4" accent5="accent5" accent6="accent6" hlink="hlink" folHlink="folHlink"/>
    </a:extraClrScheme>
    <a:extraClrScheme>
      <a:clrScheme name="1_Blank Presentation 13">
        <a:dk1>
          <a:srgbClr val="000000"/>
        </a:dk1>
        <a:lt1>
          <a:srgbClr val="EEF2F5"/>
        </a:lt1>
        <a:dk2>
          <a:srgbClr val="000000"/>
        </a:dk2>
        <a:lt2>
          <a:srgbClr val="808080"/>
        </a:lt2>
        <a:accent1>
          <a:srgbClr val="FF6600"/>
        </a:accent1>
        <a:accent2>
          <a:srgbClr val="003B5C"/>
        </a:accent2>
        <a:accent3>
          <a:srgbClr val="F5F7F9"/>
        </a:accent3>
        <a:accent4>
          <a:srgbClr val="000000"/>
        </a:accent4>
        <a:accent5>
          <a:srgbClr val="FFB8AA"/>
        </a:accent5>
        <a:accent6>
          <a:srgbClr val="003553"/>
        </a:accent6>
        <a:hlink>
          <a:srgbClr val="808080"/>
        </a:hlink>
        <a:folHlink>
          <a:srgbClr val="FFC864"/>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Blank Presentation">
  <a:themeElements>
    <a:clrScheme name="1_Blank Presentation 13">
      <a:dk1>
        <a:srgbClr val="000000"/>
      </a:dk1>
      <a:lt1>
        <a:srgbClr val="EEF2F5"/>
      </a:lt1>
      <a:dk2>
        <a:srgbClr val="000000"/>
      </a:dk2>
      <a:lt2>
        <a:srgbClr val="808080"/>
      </a:lt2>
      <a:accent1>
        <a:srgbClr val="FF6600"/>
      </a:accent1>
      <a:accent2>
        <a:srgbClr val="003B5C"/>
      </a:accent2>
      <a:accent3>
        <a:srgbClr val="F5F7F9"/>
      </a:accent3>
      <a:accent4>
        <a:srgbClr val="000000"/>
      </a:accent4>
      <a:accent5>
        <a:srgbClr val="FFB8AA"/>
      </a:accent5>
      <a:accent6>
        <a:srgbClr val="003553"/>
      </a:accent6>
      <a:hlink>
        <a:srgbClr val="808080"/>
      </a:hlink>
      <a:folHlink>
        <a:srgbClr val="FFC864"/>
      </a:folHlink>
    </a:clrScheme>
    <a:fontScheme name="1_Blank Presentatio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Blank Presentation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FFCC00"/>
        </a:hlink>
        <a:folHlink>
          <a:srgbClr val="FFCC00"/>
        </a:folHlink>
      </a:clrScheme>
      <a:clrMap bg1="lt1" tx1="dk1" bg2="lt2" tx2="dk2" accent1="accent1" accent2="accent2" accent3="accent3" accent4="accent4" accent5="accent5" accent6="accent6" hlink="hlink" folHlink="folHlink"/>
    </a:extraClrScheme>
    <a:extraClrScheme>
      <a:clrScheme name="1_Blank Presentation 9">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99CCFF"/>
        </a:hlink>
        <a:folHlink>
          <a:srgbClr val="99CCFF"/>
        </a:folHlink>
      </a:clrScheme>
      <a:clrMap bg1="lt1" tx1="dk1" bg2="lt2" tx2="dk2" accent1="accent1" accent2="accent2" accent3="accent3" accent4="accent4" accent5="accent5" accent6="accent6" hlink="hlink" folHlink="folHlink"/>
    </a:extraClrScheme>
    <a:extraClrScheme>
      <a:clrScheme name="1_Blank Presentation 10">
        <a:dk1>
          <a:srgbClr val="000000"/>
        </a:dk1>
        <a:lt1>
          <a:srgbClr val="FFFFFF"/>
        </a:lt1>
        <a:dk2>
          <a:srgbClr val="000000"/>
        </a:dk2>
        <a:lt2>
          <a:srgbClr val="808080"/>
        </a:lt2>
        <a:accent1>
          <a:srgbClr val="FF6600"/>
        </a:accent1>
        <a:accent2>
          <a:srgbClr val="3333CC"/>
        </a:accent2>
        <a:accent3>
          <a:srgbClr val="FFFFFF"/>
        </a:accent3>
        <a:accent4>
          <a:srgbClr val="000000"/>
        </a:accent4>
        <a:accent5>
          <a:srgbClr val="FFB8AA"/>
        </a:accent5>
        <a:accent6>
          <a:srgbClr val="2D2DB9"/>
        </a:accent6>
        <a:hlink>
          <a:srgbClr val="99CCFF"/>
        </a:hlink>
        <a:folHlink>
          <a:srgbClr val="99CCFF"/>
        </a:folHlink>
      </a:clrScheme>
      <a:clrMap bg1="lt1" tx1="dk1" bg2="lt2" tx2="dk2" accent1="accent1" accent2="accent2" accent3="accent3" accent4="accent4" accent5="accent5" accent6="accent6" hlink="hlink" folHlink="folHlink"/>
    </a:extraClrScheme>
    <a:extraClrScheme>
      <a:clrScheme name="1_Blank Presentation 11">
        <a:dk1>
          <a:srgbClr val="000000"/>
        </a:dk1>
        <a:lt1>
          <a:srgbClr val="FFFFFF"/>
        </a:lt1>
        <a:dk2>
          <a:srgbClr val="000000"/>
        </a:dk2>
        <a:lt2>
          <a:srgbClr val="808080"/>
        </a:lt2>
        <a:accent1>
          <a:srgbClr val="FF6600"/>
        </a:accent1>
        <a:accent2>
          <a:srgbClr val="FF6600"/>
        </a:accent2>
        <a:accent3>
          <a:srgbClr val="FFFFFF"/>
        </a:accent3>
        <a:accent4>
          <a:srgbClr val="000000"/>
        </a:accent4>
        <a:accent5>
          <a:srgbClr val="FFB8AA"/>
        </a:accent5>
        <a:accent6>
          <a:srgbClr val="E75C00"/>
        </a:accent6>
        <a:hlink>
          <a:srgbClr val="99CCFF"/>
        </a:hlink>
        <a:folHlink>
          <a:srgbClr val="99CCFF"/>
        </a:folHlink>
      </a:clrScheme>
      <a:clrMap bg1="lt1" tx1="dk1" bg2="lt2" tx2="dk2" accent1="accent1" accent2="accent2" accent3="accent3" accent4="accent4" accent5="accent5" accent6="accent6" hlink="hlink" folHlink="folHlink"/>
    </a:extraClrScheme>
    <a:extraClrScheme>
      <a:clrScheme name="1_Blank Presentation 12">
        <a:dk1>
          <a:srgbClr val="000000"/>
        </a:dk1>
        <a:lt1>
          <a:srgbClr val="EEF2F5"/>
        </a:lt1>
        <a:dk2>
          <a:srgbClr val="000000"/>
        </a:dk2>
        <a:lt2>
          <a:srgbClr val="808080"/>
        </a:lt2>
        <a:accent1>
          <a:srgbClr val="FF6600"/>
        </a:accent1>
        <a:accent2>
          <a:srgbClr val="FF6600"/>
        </a:accent2>
        <a:accent3>
          <a:srgbClr val="F5F7F9"/>
        </a:accent3>
        <a:accent4>
          <a:srgbClr val="000000"/>
        </a:accent4>
        <a:accent5>
          <a:srgbClr val="FFB8AA"/>
        </a:accent5>
        <a:accent6>
          <a:srgbClr val="E75C00"/>
        </a:accent6>
        <a:hlink>
          <a:srgbClr val="FF6600"/>
        </a:hlink>
        <a:folHlink>
          <a:srgbClr val="FF6600"/>
        </a:folHlink>
      </a:clrScheme>
      <a:clrMap bg1="lt1" tx1="dk1" bg2="lt2" tx2="dk2" accent1="accent1" accent2="accent2" accent3="accent3" accent4="accent4" accent5="accent5" accent6="accent6" hlink="hlink" folHlink="folHlink"/>
    </a:extraClrScheme>
    <a:extraClrScheme>
      <a:clrScheme name="1_Blank Presentation 13">
        <a:dk1>
          <a:srgbClr val="000000"/>
        </a:dk1>
        <a:lt1>
          <a:srgbClr val="EEF2F5"/>
        </a:lt1>
        <a:dk2>
          <a:srgbClr val="000000"/>
        </a:dk2>
        <a:lt2>
          <a:srgbClr val="808080"/>
        </a:lt2>
        <a:accent1>
          <a:srgbClr val="FF6600"/>
        </a:accent1>
        <a:accent2>
          <a:srgbClr val="003B5C"/>
        </a:accent2>
        <a:accent3>
          <a:srgbClr val="F5F7F9"/>
        </a:accent3>
        <a:accent4>
          <a:srgbClr val="000000"/>
        </a:accent4>
        <a:accent5>
          <a:srgbClr val="FFB8AA"/>
        </a:accent5>
        <a:accent6>
          <a:srgbClr val="003553"/>
        </a:accent6>
        <a:hlink>
          <a:srgbClr val="808080"/>
        </a:hlink>
        <a:folHlink>
          <a:srgbClr val="FFC864"/>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Blank Presentation">
  <a:themeElements>
    <a:clrScheme name="1_Blank Presentation 13">
      <a:dk1>
        <a:srgbClr val="000000"/>
      </a:dk1>
      <a:lt1>
        <a:srgbClr val="EEF2F5"/>
      </a:lt1>
      <a:dk2>
        <a:srgbClr val="000000"/>
      </a:dk2>
      <a:lt2>
        <a:srgbClr val="808080"/>
      </a:lt2>
      <a:accent1>
        <a:srgbClr val="FF6600"/>
      </a:accent1>
      <a:accent2>
        <a:srgbClr val="003B5C"/>
      </a:accent2>
      <a:accent3>
        <a:srgbClr val="F5F7F9"/>
      </a:accent3>
      <a:accent4>
        <a:srgbClr val="000000"/>
      </a:accent4>
      <a:accent5>
        <a:srgbClr val="FFB8AA"/>
      </a:accent5>
      <a:accent6>
        <a:srgbClr val="003553"/>
      </a:accent6>
      <a:hlink>
        <a:srgbClr val="808080"/>
      </a:hlink>
      <a:folHlink>
        <a:srgbClr val="FFC864"/>
      </a:folHlink>
    </a:clrScheme>
    <a:fontScheme name="1_Blank Presentatio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Blank Presentation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FFCC00"/>
        </a:hlink>
        <a:folHlink>
          <a:srgbClr val="FFCC00"/>
        </a:folHlink>
      </a:clrScheme>
      <a:clrMap bg1="lt1" tx1="dk1" bg2="lt2" tx2="dk2" accent1="accent1" accent2="accent2" accent3="accent3" accent4="accent4" accent5="accent5" accent6="accent6" hlink="hlink" folHlink="folHlink"/>
    </a:extraClrScheme>
    <a:extraClrScheme>
      <a:clrScheme name="1_Blank Presentation 9">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99CCFF"/>
        </a:hlink>
        <a:folHlink>
          <a:srgbClr val="99CCFF"/>
        </a:folHlink>
      </a:clrScheme>
      <a:clrMap bg1="lt1" tx1="dk1" bg2="lt2" tx2="dk2" accent1="accent1" accent2="accent2" accent3="accent3" accent4="accent4" accent5="accent5" accent6="accent6" hlink="hlink" folHlink="folHlink"/>
    </a:extraClrScheme>
    <a:extraClrScheme>
      <a:clrScheme name="1_Blank Presentation 10">
        <a:dk1>
          <a:srgbClr val="000000"/>
        </a:dk1>
        <a:lt1>
          <a:srgbClr val="FFFFFF"/>
        </a:lt1>
        <a:dk2>
          <a:srgbClr val="000000"/>
        </a:dk2>
        <a:lt2>
          <a:srgbClr val="808080"/>
        </a:lt2>
        <a:accent1>
          <a:srgbClr val="FF6600"/>
        </a:accent1>
        <a:accent2>
          <a:srgbClr val="3333CC"/>
        </a:accent2>
        <a:accent3>
          <a:srgbClr val="FFFFFF"/>
        </a:accent3>
        <a:accent4>
          <a:srgbClr val="000000"/>
        </a:accent4>
        <a:accent5>
          <a:srgbClr val="FFB8AA"/>
        </a:accent5>
        <a:accent6>
          <a:srgbClr val="2D2DB9"/>
        </a:accent6>
        <a:hlink>
          <a:srgbClr val="99CCFF"/>
        </a:hlink>
        <a:folHlink>
          <a:srgbClr val="99CCFF"/>
        </a:folHlink>
      </a:clrScheme>
      <a:clrMap bg1="lt1" tx1="dk1" bg2="lt2" tx2="dk2" accent1="accent1" accent2="accent2" accent3="accent3" accent4="accent4" accent5="accent5" accent6="accent6" hlink="hlink" folHlink="folHlink"/>
    </a:extraClrScheme>
    <a:extraClrScheme>
      <a:clrScheme name="1_Blank Presentation 11">
        <a:dk1>
          <a:srgbClr val="000000"/>
        </a:dk1>
        <a:lt1>
          <a:srgbClr val="FFFFFF"/>
        </a:lt1>
        <a:dk2>
          <a:srgbClr val="000000"/>
        </a:dk2>
        <a:lt2>
          <a:srgbClr val="808080"/>
        </a:lt2>
        <a:accent1>
          <a:srgbClr val="FF6600"/>
        </a:accent1>
        <a:accent2>
          <a:srgbClr val="FF6600"/>
        </a:accent2>
        <a:accent3>
          <a:srgbClr val="FFFFFF"/>
        </a:accent3>
        <a:accent4>
          <a:srgbClr val="000000"/>
        </a:accent4>
        <a:accent5>
          <a:srgbClr val="FFB8AA"/>
        </a:accent5>
        <a:accent6>
          <a:srgbClr val="E75C00"/>
        </a:accent6>
        <a:hlink>
          <a:srgbClr val="99CCFF"/>
        </a:hlink>
        <a:folHlink>
          <a:srgbClr val="99CCFF"/>
        </a:folHlink>
      </a:clrScheme>
      <a:clrMap bg1="lt1" tx1="dk1" bg2="lt2" tx2="dk2" accent1="accent1" accent2="accent2" accent3="accent3" accent4="accent4" accent5="accent5" accent6="accent6" hlink="hlink" folHlink="folHlink"/>
    </a:extraClrScheme>
    <a:extraClrScheme>
      <a:clrScheme name="1_Blank Presentation 12">
        <a:dk1>
          <a:srgbClr val="000000"/>
        </a:dk1>
        <a:lt1>
          <a:srgbClr val="EEF2F5"/>
        </a:lt1>
        <a:dk2>
          <a:srgbClr val="000000"/>
        </a:dk2>
        <a:lt2>
          <a:srgbClr val="808080"/>
        </a:lt2>
        <a:accent1>
          <a:srgbClr val="FF6600"/>
        </a:accent1>
        <a:accent2>
          <a:srgbClr val="FF6600"/>
        </a:accent2>
        <a:accent3>
          <a:srgbClr val="F5F7F9"/>
        </a:accent3>
        <a:accent4>
          <a:srgbClr val="000000"/>
        </a:accent4>
        <a:accent5>
          <a:srgbClr val="FFB8AA"/>
        </a:accent5>
        <a:accent6>
          <a:srgbClr val="E75C00"/>
        </a:accent6>
        <a:hlink>
          <a:srgbClr val="FF6600"/>
        </a:hlink>
        <a:folHlink>
          <a:srgbClr val="FF6600"/>
        </a:folHlink>
      </a:clrScheme>
      <a:clrMap bg1="lt1" tx1="dk1" bg2="lt2" tx2="dk2" accent1="accent1" accent2="accent2" accent3="accent3" accent4="accent4" accent5="accent5" accent6="accent6" hlink="hlink" folHlink="folHlink"/>
    </a:extraClrScheme>
    <a:extraClrScheme>
      <a:clrScheme name="1_Blank Presentation 13">
        <a:dk1>
          <a:srgbClr val="000000"/>
        </a:dk1>
        <a:lt1>
          <a:srgbClr val="EEF2F5"/>
        </a:lt1>
        <a:dk2>
          <a:srgbClr val="000000"/>
        </a:dk2>
        <a:lt2>
          <a:srgbClr val="808080"/>
        </a:lt2>
        <a:accent1>
          <a:srgbClr val="FF6600"/>
        </a:accent1>
        <a:accent2>
          <a:srgbClr val="003B5C"/>
        </a:accent2>
        <a:accent3>
          <a:srgbClr val="F5F7F9"/>
        </a:accent3>
        <a:accent4>
          <a:srgbClr val="000000"/>
        </a:accent4>
        <a:accent5>
          <a:srgbClr val="FFB8AA"/>
        </a:accent5>
        <a:accent6>
          <a:srgbClr val="003553"/>
        </a:accent6>
        <a:hlink>
          <a:srgbClr val="808080"/>
        </a:hlink>
        <a:folHlink>
          <a:srgbClr val="FFC864"/>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1_Blank Presentation">
  <a:themeElements>
    <a:clrScheme name="1_Blank Presentation 13">
      <a:dk1>
        <a:srgbClr val="000000"/>
      </a:dk1>
      <a:lt1>
        <a:srgbClr val="EEF2F5"/>
      </a:lt1>
      <a:dk2>
        <a:srgbClr val="000000"/>
      </a:dk2>
      <a:lt2>
        <a:srgbClr val="808080"/>
      </a:lt2>
      <a:accent1>
        <a:srgbClr val="FF6600"/>
      </a:accent1>
      <a:accent2>
        <a:srgbClr val="003B5C"/>
      </a:accent2>
      <a:accent3>
        <a:srgbClr val="F5F7F9"/>
      </a:accent3>
      <a:accent4>
        <a:srgbClr val="000000"/>
      </a:accent4>
      <a:accent5>
        <a:srgbClr val="FFB8AA"/>
      </a:accent5>
      <a:accent6>
        <a:srgbClr val="003553"/>
      </a:accent6>
      <a:hlink>
        <a:srgbClr val="808080"/>
      </a:hlink>
      <a:folHlink>
        <a:srgbClr val="FFC864"/>
      </a:folHlink>
    </a:clrScheme>
    <a:fontScheme name="1_Blank Presentatio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Blank Presentation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FFCC00"/>
        </a:hlink>
        <a:folHlink>
          <a:srgbClr val="FFCC00"/>
        </a:folHlink>
      </a:clrScheme>
      <a:clrMap bg1="lt1" tx1="dk1" bg2="lt2" tx2="dk2" accent1="accent1" accent2="accent2" accent3="accent3" accent4="accent4" accent5="accent5" accent6="accent6" hlink="hlink" folHlink="folHlink"/>
    </a:extraClrScheme>
    <a:extraClrScheme>
      <a:clrScheme name="1_Blank Presentation 9">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99CCFF"/>
        </a:hlink>
        <a:folHlink>
          <a:srgbClr val="99CCFF"/>
        </a:folHlink>
      </a:clrScheme>
      <a:clrMap bg1="lt1" tx1="dk1" bg2="lt2" tx2="dk2" accent1="accent1" accent2="accent2" accent3="accent3" accent4="accent4" accent5="accent5" accent6="accent6" hlink="hlink" folHlink="folHlink"/>
    </a:extraClrScheme>
    <a:extraClrScheme>
      <a:clrScheme name="1_Blank Presentation 10">
        <a:dk1>
          <a:srgbClr val="000000"/>
        </a:dk1>
        <a:lt1>
          <a:srgbClr val="FFFFFF"/>
        </a:lt1>
        <a:dk2>
          <a:srgbClr val="000000"/>
        </a:dk2>
        <a:lt2>
          <a:srgbClr val="808080"/>
        </a:lt2>
        <a:accent1>
          <a:srgbClr val="FF6600"/>
        </a:accent1>
        <a:accent2>
          <a:srgbClr val="3333CC"/>
        </a:accent2>
        <a:accent3>
          <a:srgbClr val="FFFFFF"/>
        </a:accent3>
        <a:accent4>
          <a:srgbClr val="000000"/>
        </a:accent4>
        <a:accent5>
          <a:srgbClr val="FFB8AA"/>
        </a:accent5>
        <a:accent6>
          <a:srgbClr val="2D2DB9"/>
        </a:accent6>
        <a:hlink>
          <a:srgbClr val="99CCFF"/>
        </a:hlink>
        <a:folHlink>
          <a:srgbClr val="99CCFF"/>
        </a:folHlink>
      </a:clrScheme>
      <a:clrMap bg1="lt1" tx1="dk1" bg2="lt2" tx2="dk2" accent1="accent1" accent2="accent2" accent3="accent3" accent4="accent4" accent5="accent5" accent6="accent6" hlink="hlink" folHlink="folHlink"/>
    </a:extraClrScheme>
    <a:extraClrScheme>
      <a:clrScheme name="1_Blank Presentation 11">
        <a:dk1>
          <a:srgbClr val="000000"/>
        </a:dk1>
        <a:lt1>
          <a:srgbClr val="FFFFFF"/>
        </a:lt1>
        <a:dk2>
          <a:srgbClr val="000000"/>
        </a:dk2>
        <a:lt2>
          <a:srgbClr val="808080"/>
        </a:lt2>
        <a:accent1>
          <a:srgbClr val="FF6600"/>
        </a:accent1>
        <a:accent2>
          <a:srgbClr val="FF6600"/>
        </a:accent2>
        <a:accent3>
          <a:srgbClr val="FFFFFF"/>
        </a:accent3>
        <a:accent4>
          <a:srgbClr val="000000"/>
        </a:accent4>
        <a:accent5>
          <a:srgbClr val="FFB8AA"/>
        </a:accent5>
        <a:accent6>
          <a:srgbClr val="E75C00"/>
        </a:accent6>
        <a:hlink>
          <a:srgbClr val="99CCFF"/>
        </a:hlink>
        <a:folHlink>
          <a:srgbClr val="99CCFF"/>
        </a:folHlink>
      </a:clrScheme>
      <a:clrMap bg1="lt1" tx1="dk1" bg2="lt2" tx2="dk2" accent1="accent1" accent2="accent2" accent3="accent3" accent4="accent4" accent5="accent5" accent6="accent6" hlink="hlink" folHlink="folHlink"/>
    </a:extraClrScheme>
    <a:extraClrScheme>
      <a:clrScheme name="1_Blank Presentation 12">
        <a:dk1>
          <a:srgbClr val="000000"/>
        </a:dk1>
        <a:lt1>
          <a:srgbClr val="EEF2F5"/>
        </a:lt1>
        <a:dk2>
          <a:srgbClr val="000000"/>
        </a:dk2>
        <a:lt2>
          <a:srgbClr val="808080"/>
        </a:lt2>
        <a:accent1>
          <a:srgbClr val="FF6600"/>
        </a:accent1>
        <a:accent2>
          <a:srgbClr val="FF6600"/>
        </a:accent2>
        <a:accent3>
          <a:srgbClr val="F5F7F9"/>
        </a:accent3>
        <a:accent4>
          <a:srgbClr val="000000"/>
        </a:accent4>
        <a:accent5>
          <a:srgbClr val="FFB8AA"/>
        </a:accent5>
        <a:accent6>
          <a:srgbClr val="E75C00"/>
        </a:accent6>
        <a:hlink>
          <a:srgbClr val="FF6600"/>
        </a:hlink>
        <a:folHlink>
          <a:srgbClr val="FF6600"/>
        </a:folHlink>
      </a:clrScheme>
      <a:clrMap bg1="lt1" tx1="dk1" bg2="lt2" tx2="dk2" accent1="accent1" accent2="accent2" accent3="accent3" accent4="accent4" accent5="accent5" accent6="accent6" hlink="hlink" folHlink="folHlink"/>
    </a:extraClrScheme>
    <a:extraClrScheme>
      <a:clrScheme name="1_Blank Presentation 13">
        <a:dk1>
          <a:srgbClr val="000000"/>
        </a:dk1>
        <a:lt1>
          <a:srgbClr val="EEF2F5"/>
        </a:lt1>
        <a:dk2>
          <a:srgbClr val="000000"/>
        </a:dk2>
        <a:lt2>
          <a:srgbClr val="808080"/>
        </a:lt2>
        <a:accent1>
          <a:srgbClr val="FF6600"/>
        </a:accent1>
        <a:accent2>
          <a:srgbClr val="003B5C"/>
        </a:accent2>
        <a:accent3>
          <a:srgbClr val="F5F7F9"/>
        </a:accent3>
        <a:accent4>
          <a:srgbClr val="000000"/>
        </a:accent4>
        <a:accent5>
          <a:srgbClr val="FFB8AA"/>
        </a:accent5>
        <a:accent6>
          <a:srgbClr val="003553"/>
        </a:accent6>
        <a:hlink>
          <a:srgbClr val="808080"/>
        </a:hlink>
        <a:folHlink>
          <a:srgbClr val="FFC864"/>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1_Blank Presentation">
  <a:themeElements>
    <a:clrScheme name="1_Blank Presentation 13">
      <a:dk1>
        <a:srgbClr val="000000"/>
      </a:dk1>
      <a:lt1>
        <a:srgbClr val="EEF2F5"/>
      </a:lt1>
      <a:dk2>
        <a:srgbClr val="000000"/>
      </a:dk2>
      <a:lt2>
        <a:srgbClr val="808080"/>
      </a:lt2>
      <a:accent1>
        <a:srgbClr val="FF6600"/>
      </a:accent1>
      <a:accent2>
        <a:srgbClr val="003B5C"/>
      </a:accent2>
      <a:accent3>
        <a:srgbClr val="F5F7F9"/>
      </a:accent3>
      <a:accent4>
        <a:srgbClr val="000000"/>
      </a:accent4>
      <a:accent5>
        <a:srgbClr val="FFB8AA"/>
      </a:accent5>
      <a:accent6>
        <a:srgbClr val="003553"/>
      </a:accent6>
      <a:hlink>
        <a:srgbClr val="808080"/>
      </a:hlink>
      <a:folHlink>
        <a:srgbClr val="FFC864"/>
      </a:folHlink>
    </a:clrScheme>
    <a:fontScheme name="1_Blank Presentatio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Blank Presentation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FFCC00"/>
        </a:hlink>
        <a:folHlink>
          <a:srgbClr val="FFCC00"/>
        </a:folHlink>
      </a:clrScheme>
      <a:clrMap bg1="lt1" tx1="dk1" bg2="lt2" tx2="dk2" accent1="accent1" accent2="accent2" accent3="accent3" accent4="accent4" accent5="accent5" accent6="accent6" hlink="hlink" folHlink="folHlink"/>
    </a:extraClrScheme>
    <a:extraClrScheme>
      <a:clrScheme name="1_Blank Presentation 9">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99CCFF"/>
        </a:hlink>
        <a:folHlink>
          <a:srgbClr val="99CCFF"/>
        </a:folHlink>
      </a:clrScheme>
      <a:clrMap bg1="lt1" tx1="dk1" bg2="lt2" tx2="dk2" accent1="accent1" accent2="accent2" accent3="accent3" accent4="accent4" accent5="accent5" accent6="accent6" hlink="hlink" folHlink="folHlink"/>
    </a:extraClrScheme>
    <a:extraClrScheme>
      <a:clrScheme name="1_Blank Presentation 10">
        <a:dk1>
          <a:srgbClr val="000000"/>
        </a:dk1>
        <a:lt1>
          <a:srgbClr val="FFFFFF"/>
        </a:lt1>
        <a:dk2>
          <a:srgbClr val="000000"/>
        </a:dk2>
        <a:lt2>
          <a:srgbClr val="808080"/>
        </a:lt2>
        <a:accent1>
          <a:srgbClr val="FF6600"/>
        </a:accent1>
        <a:accent2>
          <a:srgbClr val="3333CC"/>
        </a:accent2>
        <a:accent3>
          <a:srgbClr val="FFFFFF"/>
        </a:accent3>
        <a:accent4>
          <a:srgbClr val="000000"/>
        </a:accent4>
        <a:accent5>
          <a:srgbClr val="FFB8AA"/>
        </a:accent5>
        <a:accent6>
          <a:srgbClr val="2D2DB9"/>
        </a:accent6>
        <a:hlink>
          <a:srgbClr val="99CCFF"/>
        </a:hlink>
        <a:folHlink>
          <a:srgbClr val="99CCFF"/>
        </a:folHlink>
      </a:clrScheme>
      <a:clrMap bg1="lt1" tx1="dk1" bg2="lt2" tx2="dk2" accent1="accent1" accent2="accent2" accent3="accent3" accent4="accent4" accent5="accent5" accent6="accent6" hlink="hlink" folHlink="folHlink"/>
    </a:extraClrScheme>
    <a:extraClrScheme>
      <a:clrScheme name="1_Blank Presentation 11">
        <a:dk1>
          <a:srgbClr val="000000"/>
        </a:dk1>
        <a:lt1>
          <a:srgbClr val="FFFFFF"/>
        </a:lt1>
        <a:dk2>
          <a:srgbClr val="000000"/>
        </a:dk2>
        <a:lt2>
          <a:srgbClr val="808080"/>
        </a:lt2>
        <a:accent1>
          <a:srgbClr val="FF6600"/>
        </a:accent1>
        <a:accent2>
          <a:srgbClr val="FF6600"/>
        </a:accent2>
        <a:accent3>
          <a:srgbClr val="FFFFFF"/>
        </a:accent3>
        <a:accent4>
          <a:srgbClr val="000000"/>
        </a:accent4>
        <a:accent5>
          <a:srgbClr val="FFB8AA"/>
        </a:accent5>
        <a:accent6>
          <a:srgbClr val="E75C00"/>
        </a:accent6>
        <a:hlink>
          <a:srgbClr val="99CCFF"/>
        </a:hlink>
        <a:folHlink>
          <a:srgbClr val="99CCFF"/>
        </a:folHlink>
      </a:clrScheme>
      <a:clrMap bg1="lt1" tx1="dk1" bg2="lt2" tx2="dk2" accent1="accent1" accent2="accent2" accent3="accent3" accent4="accent4" accent5="accent5" accent6="accent6" hlink="hlink" folHlink="folHlink"/>
    </a:extraClrScheme>
    <a:extraClrScheme>
      <a:clrScheme name="1_Blank Presentation 12">
        <a:dk1>
          <a:srgbClr val="000000"/>
        </a:dk1>
        <a:lt1>
          <a:srgbClr val="EEF2F5"/>
        </a:lt1>
        <a:dk2>
          <a:srgbClr val="000000"/>
        </a:dk2>
        <a:lt2>
          <a:srgbClr val="808080"/>
        </a:lt2>
        <a:accent1>
          <a:srgbClr val="FF6600"/>
        </a:accent1>
        <a:accent2>
          <a:srgbClr val="FF6600"/>
        </a:accent2>
        <a:accent3>
          <a:srgbClr val="F5F7F9"/>
        </a:accent3>
        <a:accent4>
          <a:srgbClr val="000000"/>
        </a:accent4>
        <a:accent5>
          <a:srgbClr val="FFB8AA"/>
        </a:accent5>
        <a:accent6>
          <a:srgbClr val="E75C00"/>
        </a:accent6>
        <a:hlink>
          <a:srgbClr val="FF6600"/>
        </a:hlink>
        <a:folHlink>
          <a:srgbClr val="FF6600"/>
        </a:folHlink>
      </a:clrScheme>
      <a:clrMap bg1="lt1" tx1="dk1" bg2="lt2" tx2="dk2" accent1="accent1" accent2="accent2" accent3="accent3" accent4="accent4" accent5="accent5" accent6="accent6" hlink="hlink" folHlink="folHlink"/>
    </a:extraClrScheme>
    <a:extraClrScheme>
      <a:clrScheme name="1_Blank Presentation 13">
        <a:dk1>
          <a:srgbClr val="000000"/>
        </a:dk1>
        <a:lt1>
          <a:srgbClr val="EEF2F5"/>
        </a:lt1>
        <a:dk2>
          <a:srgbClr val="000000"/>
        </a:dk2>
        <a:lt2>
          <a:srgbClr val="808080"/>
        </a:lt2>
        <a:accent1>
          <a:srgbClr val="FF6600"/>
        </a:accent1>
        <a:accent2>
          <a:srgbClr val="003B5C"/>
        </a:accent2>
        <a:accent3>
          <a:srgbClr val="F5F7F9"/>
        </a:accent3>
        <a:accent4>
          <a:srgbClr val="000000"/>
        </a:accent4>
        <a:accent5>
          <a:srgbClr val="FFB8AA"/>
        </a:accent5>
        <a:accent6>
          <a:srgbClr val="003553"/>
        </a:accent6>
        <a:hlink>
          <a:srgbClr val="808080"/>
        </a:hlink>
        <a:folHlink>
          <a:srgbClr val="FFC864"/>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1_Blank Presentation">
  <a:themeElements>
    <a:clrScheme name="1_Blank Presentation 13">
      <a:dk1>
        <a:srgbClr val="000000"/>
      </a:dk1>
      <a:lt1>
        <a:srgbClr val="EEF2F5"/>
      </a:lt1>
      <a:dk2>
        <a:srgbClr val="000000"/>
      </a:dk2>
      <a:lt2>
        <a:srgbClr val="808080"/>
      </a:lt2>
      <a:accent1>
        <a:srgbClr val="FF6600"/>
      </a:accent1>
      <a:accent2>
        <a:srgbClr val="003B5C"/>
      </a:accent2>
      <a:accent3>
        <a:srgbClr val="F5F7F9"/>
      </a:accent3>
      <a:accent4>
        <a:srgbClr val="000000"/>
      </a:accent4>
      <a:accent5>
        <a:srgbClr val="FFB8AA"/>
      </a:accent5>
      <a:accent6>
        <a:srgbClr val="003553"/>
      </a:accent6>
      <a:hlink>
        <a:srgbClr val="808080"/>
      </a:hlink>
      <a:folHlink>
        <a:srgbClr val="FFC864"/>
      </a:folHlink>
    </a:clrScheme>
    <a:fontScheme name="1_Blank Presentatio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Blank Presentation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FFCC00"/>
        </a:hlink>
        <a:folHlink>
          <a:srgbClr val="FFCC00"/>
        </a:folHlink>
      </a:clrScheme>
      <a:clrMap bg1="lt1" tx1="dk1" bg2="lt2" tx2="dk2" accent1="accent1" accent2="accent2" accent3="accent3" accent4="accent4" accent5="accent5" accent6="accent6" hlink="hlink" folHlink="folHlink"/>
    </a:extraClrScheme>
    <a:extraClrScheme>
      <a:clrScheme name="1_Blank Presentation 9">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99CCFF"/>
        </a:hlink>
        <a:folHlink>
          <a:srgbClr val="99CCFF"/>
        </a:folHlink>
      </a:clrScheme>
      <a:clrMap bg1="lt1" tx1="dk1" bg2="lt2" tx2="dk2" accent1="accent1" accent2="accent2" accent3="accent3" accent4="accent4" accent5="accent5" accent6="accent6" hlink="hlink" folHlink="folHlink"/>
    </a:extraClrScheme>
    <a:extraClrScheme>
      <a:clrScheme name="1_Blank Presentation 10">
        <a:dk1>
          <a:srgbClr val="000000"/>
        </a:dk1>
        <a:lt1>
          <a:srgbClr val="FFFFFF"/>
        </a:lt1>
        <a:dk2>
          <a:srgbClr val="000000"/>
        </a:dk2>
        <a:lt2>
          <a:srgbClr val="808080"/>
        </a:lt2>
        <a:accent1>
          <a:srgbClr val="FF6600"/>
        </a:accent1>
        <a:accent2>
          <a:srgbClr val="3333CC"/>
        </a:accent2>
        <a:accent3>
          <a:srgbClr val="FFFFFF"/>
        </a:accent3>
        <a:accent4>
          <a:srgbClr val="000000"/>
        </a:accent4>
        <a:accent5>
          <a:srgbClr val="FFB8AA"/>
        </a:accent5>
        <a:accent6>
          <a:srgbClr val="2D2DB9"/>
        </a:accent6>
        <a:hlink>
          <a:srgbClr val="99CCFF"/>
        </a:hlink>
        <a:folHlink>
          <a:srgbClr val="99CCFF"/>
        </a:folHlink>
      </a:clrScheme>
      <a:clrMap bg1="lt1" tx1="dk1" bg2="lt2" tx2="dk2" accent1="accent1" accent2="accent2" accent3="accent3" accent4="accent4" accent5="accent5" accent6="accent6" hlink="hlink" folHlink="folHlink"/>
    </a:extraClrScheme>
    <a:extraClrScheme>
      <a:clrScheme name="1_Blank Presentation 11">
        <a:dk1>
          <a:srgbClr val="000000"/>
        </a:dk1>
        <a:lt1>
          <a:srgbClr val="FFFFFF"/>
        </a:lt1>
        <a:dk2>
          <a:srgbClr val="000000"/>
        </a:dk2>
        <a:lt2>
          <a:srgbClr val="808080"/>
        </a:lt2>
        <a:accent1>
          <a:srgbClr val="FF6600"/>
        </a:accent1>
        <a:accent2>
          <a:srgbClr val="FF6600"/>
        </a:accent2>
        <a:accent3>
          <a:srgbClr val="FFFFFF"/>
        </a:accent3>
        <a:accent4>
          <a:srgbClr val="000000"/>
        </a:accent4>
        <a:accent5>
          <a:srgbClr val="FFB8AA"/>
        </a:accent5>
        <a:accent6>
          <a:srgbClr val="E75C00"/>
        </a:accent6>
        <a:hlink>
          <a:srgbClr val="99CCFF"/>
        </a:hlink>
        <a:folHlink>
          <a:srgbClr val="99CCFF"/>
        </a:folHlink>
      </a:clrScheme>
      <a:clrMap bg1="lt1" tx1="dk1" bg2="lt2" tx2="dk2" accent1="accent1" accent2="accent2" accent3="accent3" accent4="accent4" accent5="accent5" accent6="accent6" hlink="hlink" folHlink="folHlink"/>
    </a:extraClrScheme>
    <a:extraClrScheme>
      <a:clrScheme name="1_Blank Presentation 12">
        <a:dk1>
          <a:srgbClr val="000000"/>
        </a:dk1>
        <a:lt1>
          <a:srgbClr val="EEF2F5"/>
        </a:lt1>
        <a:dk2>
          <a:srgbClr val="000000"/>
        </a:dk2>
        <a:lt2>
          <a:srgbClr val="808080"/>
        </a:lt2>
        <a:accent1>
          <a:srgbClr val="FF6600"/>
        </a:accent1>
        <a:accent2>
          <a:srgbClr val="FF6600"/>
        </a:accent2>
        <a:accent3>
          <a:srgbClr val="F5F7F9"/>
        </a:accent3>
        <a:accent4>
          <a:srgbClr val="000000"/>
        </a:accent4>
        <a:accent5>
          <a:srgbClr val="FFB8AA"/>
        </a:accent5>
        <a:accent6>
          <a:srgbClr val="E75C00"/>
        </a:accent6>
        <a:hlink>
          <a:srgbClr val="FF6600"/>
        </a:hlink>
        <a:folHlink>
          <a:srgbClr val="FF6600"/>
        </a:folHlink>
      </a:clrScheme>
      <a:clrMap bg1="lt1" tx1="dk1" bg2="lt2" tx2="dk2" accent1="accent1" accent2="accent2" accent3="accent3" accent4="accent4" accent5="accent5" accent6="accent6" hlink="hlink" folHlink="folHlink"/>
    </a:extraClrScheme>
    <a:extraClrScheme>
      <a:clrScheme name="1_Blank Presentation 13">
        <a:dk1>
          <a:srgbClr val="000000"/>
        </a:dk1>
        <a:lt1>
          <a:srgbClr val="EEF2F5"/>
        </a:lt1>
        <a:dk2>
          <a:srgbClr val="000000"/>
        </a:dk2>
        <a:lt2>
          <a:srgbClr val="808080"/>
        </a:lt2>
        <a:accent1>
          <a:srgbClr val="FF6600"/>
        </a:accent1>
        <a:accent2>
          <a:srgbClr val="003B5C"/>
        </a:accent2>
        <a:accent3>
          <a:srgbClr val="F5F7F9"/>
        </a:accent3>
        <a:accent4>
          <a:srgbClr val="000000"/>
        </a:accent4>
        <a:accent5>
          <a:srgbClr val="FFB8AA"/>
        </a:accent5>
        <a:accent6>
          <a:srgbClr val="003553"/>
        </a:accent6>
        <a:hlink>
          <a:srgbClr val="808080"/>
        </a:hlink>
        <a:folHlink>
          <a:srgbClr val="FFC864"/>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1_Blank Presentation">
  <a:themeElements>
    <a:clrScheme name="1_Blank Presentation 13">
      <a:dk1>
        <a:srgbClr val="000000"/>
      </a:dk1>
      <a:lt1>
        <a:srgbClr val="EEF2F5"/>
      </a:lt1>
      <a:dk2>
        <a:srgbClr val="000000"/>
      </a:dk2>
      <a:lt2>
        <a:srgbClr val="808080"/>
      </a:lt2>
      <a:accent1>
        <a:srgbClr val="FF6600"/>
      </a:accent1>
      <a:accent2>
        <a:srgbClr val="003B5C"/>
      </a:accent2>
      <a:accent3>
        <a:srgbClr val="F5F7F9"/>
      </a:accent3>
      <a:accent4>
        <a:srgbClr val="000000"/>
      </a:accent4>
      <a:accent5>
        <a:srgbClr val="FFB8AA"/>
      </a:accent5>
      <a:accent6>
        <a:srgbClr val="003553"/>
      </a:accent6>
      <a:hlink>
        <a:srgbClr val="808080"/>
      </a:hlink>
      <a:folHlink>
        <a:srgbClr val="FFC864"/>
      </a:folHlink>
    </a:clrScheme>
    <a:fontScheme name="1_Blank Presentatio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Blank Presentation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FFCC00"/>
        </a:hlink>
        <a:folHlink>
          <a:srgbClr val="FFCC00"/>
        </a:folHlink>
      </a:clrScheme>
      <a:clrMap bg1="lt1" tx1="dk1" bg2="lt2" tx2="dk2" accent1="accent1" accent2="accent2" accent3="accent3" accent4="accent4" accent5="accent5" accent6="accent6" hlink="hlink" folHlink="folHlink"/>
    </a:extraClrScheme>
    <a:extraClrScheme>
      <a:clrScheme name="1_Blank Presentation 9">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99CCFF"/>
        </a:hlink>
        <a:folHlink>
          <a:srgbClr val="99CCFF"/>
        </a:folHlink>
      </a:clrScheme>
      <a:clrMap bg1="lt1" tx1="dk1" bg2="lt2" tx2="dk2" accent1="accent1" accent2="accent2" accent3="accent3" accent4="accent4" accent5="accent5" accent6="accent6" hlink="hlink" folHlink="folHlink"/>
    </a:extraClrScheme>
    <a:extraClrScheme>
      <a:clrScheme name="1_Blank Presentation 10">
        <a:dk1>
          <a:srgbClr val="000000"/>
        </a:dk1>
        <a:lt1>
          <a:srgbClr val="FFFFFF"/>
        </a:lt1>
        <a:dk2>
          <a:srgbClr val="000000"/>
        </a:dk2>
        <a:lt2>
          <a:srgbClr val="808080"/>
        </a:lt2>
        <a:accent1>
          <a:srgbClr val="FF6600"/>
        </a:accent1>
        <a:accent2>
          <a:srgbClr val="3333CC"/>
        </a:accent2>
        <a:accent3>
          <a:srgbClr val="FFFFFF"/>
        </a:accent3>
        <a:accent4>
          <a:srgbClr val="000000"/>
        </a:accent4>
        <a:accent5>
          <a:srgbClr val="FFB8AA"/>
        </a:accent5>
        <a:accent6>
          <a:srgbClr val="2D2DB9"/>
        </a:accent6>
        <a:hlink>
          <a:srgbClr val="99CCFF"/>
        </a:hlink>
        <a:folHlink>
          <a:srgbClr val="99CCFF"/>
        </a:folHlink>
      </a:clrScheme>
      <a:clrMap bg1="lt1" tx1="dk1" bg2="lt2" tx2="dk2" accent1="accent1" accent2="accent2" accent3="accent3" accent4="accent4" accent5="accent5" accent6="accent6" hlink="hlink" folHlink="folHlink"/>
    </a:extraClrScheme>
    <a:extraClrScheme>
      <a:clrScheme name="1_Blank Presentation 11">
        <a:dk1>
          <a:srgbClr val="000000"/>
        </a:dk1>
        <a:lt1>
          <a:srgbClr val="FFFFFF"/>
        </a:lt1>
        <a:dk2>
          <a:srgbClr val="000000"/>
        </a:dk2>
        <a:lt2>
          <a:srgbClr val="808080"/>
        </a:lt2>
        <a:accent1>
          <a:srgbClr val="FF6600"/>
        </a:accent1>
        <a:accent2>
          <a:srgbClr val="FF6600"/>
        </a:accent2>
        <a:accent3>
          <a:srgbClr val="FFFFFF"/>
        </a:accent3>
        <a:accent4>
          <a:srgbClr val="000000"/>
        </a:accent4>
        <a:accent5>
          <a:srgbClr val="FFB8AA"/>
        </a:accent5>
        <a:accent6>
          <a:srgbClr val="E75C00"/>
        </a:accent6>
        <a:hlink>
          <a:srgbClr val="99CCFF"/>
        </a:hlink>
        <a:folHlink>
          <a:srgbClr val="99CCFF"/>
        </a:folHlink>
      </a:clrScheme>
      <a:clrMap bg1="lt1" tx1="dk1" bg2="lt2" tx2="dk2" accent1="accent1" accent2="accent2" accent3="accent3" accent4="accent4" accent5="accent5" accent6="accent6" hlink="hlink" folHlink="folHlink"/>
    </a:extraClrScheme>
    <a:extraClrScheme>
      <a:clrScheme name="1_Blank Presentation 12">
        <a:dk1>
          <a:srgbClr val="000000"/>
        </a:dk1>
        <a:lt1>
          <a:srgbClr val="EEF2F5"/>
        </a:lt1>
        <a:dk2>
          <a:srgbClr val="000000"/>
        </a:dk2>
        <a:lt2>
          <a:srgbClr val="808080"/>
        </a:lt2>
        <a:accent1>
          <a:srgbClr val="FF6600"/>
        </a:accent1>
        <a:accent2>
          <a:srgbClr val="FF6600"/>
        </a:accent2>
        <a:accent3>
          <a:srgbClr val="F5F7F9"/>
        </a:accent3>
        <a:accent4>
          <a:srgbClr val="000000"/>
        </a:accent4>
        <a:accent5>
          <a:srgbClr val="FFB8AA"/>
        </a:accent5>
        <a:accent6>
          <a:srgbClr val="E75C00"/>
        </a:accent6>
        <a:hlink>
          <a:srgbClr val="FF6600"/>
        </a:hlink>
        <a:folHlink>
          <a:srgbClr val="FF6600"/>
        </a:folHlink>
      </a:clrScheme>
      <a:clrMap bg1="lt1" tx1="dk1" bg2="lt2" tx2="dk2" accent1="accent1" accent2="accent2" accent3="accent3" accent4="accent4" accent5="accent5" accent6="accent6" hlink="hlink" folHlink="folHlink"/>
    </a:extraClrScheme>
    <a:extraClrScheme>
      <a:clrScheme name="1_Blank Presentation 13">
        <a:dk1>
          <a:srgbClr val="000000"/>
        </a:dk1>
        <a:lt1>
          <a:srgbClr val="EEF2F5"/>
        </a:lt1>
        <a:dk2>
          <a:srgbClr val="000000"/>
        </a:dk2>
        <a:lt2>
          <a:srgbClr val="808080"/>
        </a:lt2>
        <a:accent1>
          <a:srgbClr val="FF6600"/>
        </a:accent1>
        <a:accent2>
          <a:srgbClr val="003B5C"/>
        </a:accent2>
        <a:accent3>
          <a:srgbClr val="F5F7F9"/>
        </a:accent3>
        <a:accent4>
          <a:srgbClr val="000000"/>
        </a:accent4>
        <a:accent5>
          <a:srgbClr val="FFB8AA"/>
        </a:accent5>
        <a:accent6>
          <a:srgbClr val="003553"/>
        </a:accent6>
        <a:hlink>
          <a:srgbClr val="808080"/>
        </a:hlink>
        <a:folHlink>
          <a:srgbClr val="FFC864"/>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1_Blank Presentation">
  <a:themeElements>
    <a:clrScheme name="1_Blank Presentation 13">
      <a:dk1>
        <a:srgbClr val="000000"/>
      </a:dk1>
      <a:lt1>
        <a:srgbClr val="EEF2F5"/>
      </a:lt1>
      <a:dk2>
        <a:srgbClr val="000000"/>
      </a:dk2>
      <a:lt2>
        <a:srgbClr val="808080"/>
      </a:lt2>
      <a:accent1>
        <a:srgbClr val="FF6600"/>
      </a:accent1>
      <a:accent2>
        <a:srgbClr val="003B5C"/>
      </a:accent2>
      <a:accent3>
        <a:srgbClr val="F5F7F9"/>
      </a:accent3>
      <a:accent4>
        <a:srgbClr val="000000"/>
      </a:accent4>
      <a:accent5>
        <a:srgbClr val="FFB8AA"/>
      </a:accent5>
      <a:accent6>
        <a:srgbClr val="003553"/>
      </a:accent6>
      <a:hlink>
        <a:srgbClr val="808080"/>
      </a:hlink>
      <a:folHlink>
        <a:srgbClr val="FFC864"/>
      </a:folHlink>
    </a:clrScheme>
    <a:fontScheme name="1_Blank Presentatio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Blank Presentation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FFCC00"/>
        </a:hlink>
        <a:folHlink>
          <a:srgbClr val="FFCC00"/>
        </a:folHlink>
      </a:clrScheme>
      <a:clrMap bg1="lt1" tx1="dk1" bg2="lt2" tx2="dk2" accent1="accent1" accent2="accent2" accent3="accent3" accent4="accent4" accent5="accent5" accent6="accent6" hlink="hlink" folHlink="folHlink"/>
    </a:extraClrScheme>
    <a:extraClrScheme>
      <a:clrScheme name="1_Blank Presentation 9">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99CCFF"/>
        </a:hlink>
        <a:folHlink>
          <a:srgbClr val="99CCFF"/>
        </a:folHlink>
      </a:clrScheme>
      <a:clrMap bg1="lt1" tx1="dk1" bg2="lt2" tx2="dk2" accent1="accent1" accent2="accent2" accent3="accent3" accent4="accent4" accent5="accent5" accent6="accent6" hlink="hlink" folHlink="folHlink"/>
    </a:extraClrScheme>
    <a:extraClrScheme>
      <a:clrScheme name="1_Blank Presentation 10">
        <a:dk1>
          <a:srgbClr val="000000"/>
        </a:dk1>
        <a:lt1>
          <a:srgbClr val="FFFFFF"/>
        </a:lt1>
        <a:dk2>
          <a:srgbClr val="000000"/>
        </a:dk2>
        <a:lt2>
          <a:srgbClr val="808080"/>
        </a:lt2>
        <a:accent1>
          <a:srgbClr val="FF6600"/>
        </a:accent1>
        <a:accent2>
          <a:srgbClr val="3333CC"/>
        </a:accent2>
        <a:accent3>
          <a:srgbClr val="FFFFFF"/>
        </a:accent3>
        <a:accent4>
          <a:srgbClr val="000000"/>
        </a:accent4>
        <a:accent5>
          <a:srgbClr val="FFB8AA"/>
        </a:accent5>
        <a:accent6>
          <a:srgbClr val="2D2DB9"/>
        </a:accent6>
        <a:hlink>
          <a:srgbClr val="99CCFF"/>
        </a:hlink>
        <a:folHlink>
          <a:srgbClr val="99CCFF"/>
        </a:folHlink>
      </a:clrScheme>
      <a:clrMap bg1="lt1" tx1="dk1" bg2="lt2" tx2="dk2" accent1="accent1" accent2="accent2" accent3="accent3" accent4="accent4" accent5="accent5" accent6="accent6" hlink="hlink" folHlink="folHlink"/>
    </a:extraClrScheme>
    <a:extraClrScheme>
      <a:clrScheme name="1_Blank Presentation 11">
        <a:dk1>
          <a:srgbClr val="000000"/>
        </a:dk1>
        <a:lt1>
          <a:srgbClr val="FFFFFF"/>
        </a:lt1>
        <a:dk2>
          <a:srgbClr val="000000"/>
        </a:dk2>
        <a:lt2>
          <a:srgbClr val="808080"/>
        </a:lt2>
        <a:accent1>
          <a:srgbClr val="FF6600"/>
        </a:accent1>
        <a:accent2>
          <a:srgbClr val="FF6600"/>
        </a:accent2>
        <a:accent3>
          <a:srgbClr val="FFFFFF"/>
        </a:accent3>
        <a:accent4>
          <a:srgbClr val="000000"/>
        </a:accent4>
        <a:accent5>
          <a:srgbClr val="FFB8AA"/>
        </a:accent5>
        <a:accent6>
          <a:srgbClr val="E75C00"/>
        </a:accent6>
        <a:hlink>
          <a:srgbClr val="99CCFF"/>
        </a:hlink>
        <a:folHlink>
          <a:srgbClr val="99CCFF"/>
        </a:folHlink>
      </a:clrScheme>
      <a:clrMap bg1="lt1" tx1="dk1" bg2="lt2" tx2="dk2" accent1="accent1" accent2="accent2" accent3="accent3" accent4="accent4" accent5="accent5" accent6="accent6" hlink="hlink" folHlink="folHlink"/>
    </a:extraClrScheme>
    <a:extraClrScheme>
      <a:clrScheme name="1_Blank Presentation 12">
        <a:dk1>
          <a:srgbClr val="000000"/>
        </a:dk1>
        <a:lt1>
          <a:srgbClr val="EEF2F5"/>
        </a:lt1>
        <a:dk2>
          <a:srgbClr val="000000"/>
        </a:dk2>
        <a:lt2>
          <a:srgbClr val="808080"/>
        </a:lt2>
        <a:accent1>
          <a:srgbClr val="FF6600"/>
        </a:accent1>
        <a:accent2>
          <a:srgbClr val="FF6600"/>
        </a:accent2>
        <a:accent3>
          <a:srgbClr val="F5F7F9"/>
        </a:accent3>
        <a:accent4>
          <a:srgbClr val="000000"/>
        </a:accent4>
        <a:accent5>
          <a:srgbClr val="FFB8AA"/>
        </a:accent5>
        <a:accent6>
          <a:srgbClr val="E75C00"/>
        </a:accent6>
        <a:hlink>
          <a:srgbClr val="FF6600"/>
        </a:hlink>
        <a:folHlink>
          <a:srgbClr val="FF6600"/>
        </a:folHlink>
      </a:clrScheme>
      <a:clrMap bg1="lt1" tx1="dk1" bg2="lt2" tx2="dk2" accent1="accent1" accent2="accent2" accent3="accent3" accent4="accent4" accent5="accent5" accent6="accent6" hlink="hlink" folHlink="folHlink"/>
    </a:extraClrScheme>
    <a:extraClrScheme>
      <a:clrScheme name="1_Blank Presentation 13">
        <a:dk1>
          <a:srgbClr val="000000"/>
        </a:dk1>
        <a:lt1>
          <a:srgbClr val="EEF2F5"/>
        </a:lt1>
        <a:dk2>
          <a:srgbClr val="000000"/>
        </a:dk2>
        <a:lt2>
          <a:srgbClr val="808080"/>
        </a:lt2>
        <a:accent1>
          <a:srgbClr val="FF6600"/>
        </a:accent1>
        <a:accent2>
          <a:srgbClr val="003B5C"/>
        </a:accent2>
        <a:accent3>
          <a:srgbClr val="F5F7F9"/>
        </a:accent3>
        <a:accent4>
          <a:srgbClr val="000000"/>
        </a:accent4>
        <a:accent5>
          <a:srgbClr val="FFB8AA"/>
        </a:accent5>
        <a:accent6>
          <a:srgbClr val="003553"/>
        </a:accent6>
        <a:hlink>
          <a:srgbClr val="808080"/>
        </a:hlink>
        <a:folHlink>
          <a:srgbClr val="FFC864"/>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59</TotalTime>
  <Words>563</Words>
  <Application>Microsoft Office PowerPoint</Application>
  <PresentationFormat>On-screen Show (4:3)</PresentationFormat>
  <Paragraphs>53</Paragraphs>
  <Slides>8</Slides>
  <Notes>0</Notes>
  <HiddenSlides>0</HiddenSlides>
  <MMClips>0</MMClips>
  <ScaleCrop>false</ScaleCrop>
  <HeadingPairs>
    <vt:vector size="8" baseType="variant">
      <vt:variant>
        <vt:lpstr>Fonts Used</vt:lpstr>
      </vt:variant>
      <vt:variant>
        <vt:i4>8</vt:i4>
      </vt:variant>
      <vt:variant>
        <vt:lpstr>Theme</vt:lpstr>
      </vt:variant>
      <vt:variant>
        <vt:i4>9</vt:i4>
      </vt:variant>
      <vt:variant>
        <vt:lpstr>Embedded OLE Servers</vt:lpstr>
      </vt:variant>
      <vt:variant>
        <vt:i4>1</vt:i4>
      </vt:variant>
      <vt:variant>
        <vt:lpstr>Slide Titles</vt:lpstr>
      </vt:variant>
      <vt:variant>
        <vt:i4>8</vt:i4>
      </vt:variant>
    </vt:vector>
  </HeadingPairs>
  <TitlesOfParts>
    <vt:vector size="26" baseType="lpstr">
      <vt:lpstr>Arial</vt:lpstr>
      <vt:lpstr>Tahoma</vt:lpstr>
      <vt:lpstr>Calibri</vt:lpstr>
      <vt:lpstr>Times New Roman</vt:lpstr>
      <vt:lpstr>Arial</vt:lpstr>
      <vt:lpstr>Tahoma</vt:lpstr>
      <vt:lpstr>Calibri</vt:lpstr>
      <vt:lpstr>Arial</vt:lpstr>
      <vt:lpstr>Default Design</vt:lpstr>
      <vt:lpstr>1_Blank Presentation</vt:lpstr>
      <vt:lpstr>1_Blank Presentation</vt:lpstr>
      <vt:lpstr>1_Blank Presentation</vt:lpstr>
      <vt:lpstr>1_Blank Presentation</vt:lpstr>
      <vt:lpstr>1_Blank Presentation</vt:lpstr>
      <vt:lpstr>1_Blank Presentation</vt:lpstr>
      <vt:lpstr>1_Blank Presentation</vt:lpstr>
      <vt:lpstr>1_Blank Presentation</vt:lpstr>
      <vt:lpstr>Microsoft Office Excel Chart</vt:lpstr>
      <vt:lpstr>Health Insurance Coverage of the Nonelderly, 2010 </vt:lpstr>
      <vt:lpstr>Medicaid plays a critical role for selected populations</vt:lpstr>
      <vt:lpstr>Medicaid Facilitates Access to Care for Nonelderly Adults</vt:lpstr>
      <vt:lpstr>The elderly and disabled account for the majority of Medicaid spending</vt:lpstr>
      <vt:lpstr>Medicaid spending growth per capita was slower than private health care spending from 2007 to 2010. </vt:lpstr>
      <vt:lpstr>Expanding Coverage Under the Affordable Care Act</vt:lpstr>
      <vt:lpstr>Uninsured Adults By Income, 2010</vt:lpstr>
      <vt:lpstr>The Federal Government Will Pay for the Large Majority of Medicaid Coverage Costs in Health Reform</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David Rousseau</dc:creator>
  <cp:lastModifiedBy>David Rousseau</cp:lastModifiedBy>
  <cp:revision>7</cp:revision>
  <dcterms:created xsi:type="dcterms:W3CDTF">2004-06-10T11:54:09Z</dcterms:created>
  <dcterms:modified xsi:type="dcterms:W3CDTF">2013-04-16T00:44:20Z</dcterms:modified>
</cp:coreProperties>
</file>