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8" d="100"/>
          <a:sy n="108" d="100"/>
        </p:scale>
        <p:origin x="-1038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68530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1785392"/>
              </p:ext>
            </p:extLst>
          </p:nvPr>
        </p:nvGraphicFramePr>
        <p:xfrm>
          <a:off x="76200" y="1676400"/>
          <a:ext cx="8959851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6617"/>
                <a:gridCol w="2986617"/>
                <a:gridCol w="298661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With Medicaid Expansion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Without Medicaid Expansion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 to 100% of poverty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Medicaid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Unsubsidized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100-138% of poverty*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Medicaid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Exchange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138-400</a:t>
                      </a:r>
                      <a:r>
                        <a:rPr lang="en-US" dirty="0" smtClean="0"/>
                        <a:t>% of poverty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Exchange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Exchange</a:t>
                      </a:r>
                      <a:endParaRPr 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&gt;400% of poverty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Unsubsidized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Unsubsidized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NOTES: Poverty Level is $11,170 for a single person and $23,050 for a family of four</a:t>
            </a:r>
          </a:p>
          <a:p>
            <a:r>
              <a:rPr lang="en-US" dirty="0" smtClean="0"/>
              <a:t>*Medicaid eligibility cut off is 133% FPL, however 5</a:t>
            </a:r>
            <a:r>
              <a:rPr lang="en-US" dirty="0"/>
              <a:t>% of income is disregarded, making the threshold 138% FPL</a:t>
            </a:r>
            <a:endParaRPr lang="en-US" dirty="0" smtClean="0"/>
          </a:p>
          <a:p>
            <a:r>
              <a:rPr lang="en-US" dirty="0" smtClean="0"/>
              <a:t>SOURCE: Kaiser Family Foundation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152400"/>
            <a:ext cx="8961120" cy="914400"/>
          </a:xfrm>
        </p:spPr>
        <p:txBody>
          <a:bodyPr/>
          <a:lstStyle/>
          <a:p>
            <a:r>
              <a:rPr lang="en-US" dirty="0" smtClean="0"/>
              <a:t>How People Get Covered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92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86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How People Get Covered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People Get Covered</dc:title>
  <dc:creator>Jamie Firth</dc:creator>
  <cp:lastModifiedBy>Jamie Firth</cp:lastModifiedBy>
  <cp:revision>3</cp:revision>
  <dcterms:created xsi:type="dcterms:W3CDTF">2013-03-19T15:27:57Z</dcterms:created>
  <dcterms:modified xsi:type="dcterms:W3CDTF">2013-04-03T21:42:12Z</dcterms:modified>
</cp:coreProperties>
</file>