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3" r:id="rId2"/>
    <p:sldMasterId id="2147483654" r:id="rId3"/>
    <p:sldMasterId id="2147483655" r:id="rId4"/>
    <p:sldMasterId id="2147483656" r:id="rId5"/>
  </p:sldMasterIdLst>
  <p:notesMasterIdLst>
    <p:notesMasterId r:id="rId10"/>
  </p:notesMasterIdLst>
  <p:handoutMasterIdLst>
    <p:handoutMasterId r:id="rId11"/>
  </p:handoutMasterIdLst>
  <p:sldIdLst>
    <p:sldId id="258" r:id="rId6"/>
    <p:sldId id="259" r:id="rId7"/>
    <p:sldId id="260" r:id="rId8"/>
    <p:sldId id="261" r:id="rId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8" d="100"/>
          <a:sy n="118" d="100"/>
        </p:scale>
        <p:origin x="-1482" y="-24"/>
      </p:cViewPr>
      <p:guideLst>
        <p:guide orient="horz" pos="2160"/>
        <p:guide pos="2880"/>
      </p:guideLst>
    </p:cSldViewPr>
  </p:slideViewPr>
  <p:notesTextViewPr>
    <p:cViewPr>
      <p:scale>
        <a:sx n="100" d="100"/>
        <a:sy n="100" d="100"/>
      </p:scale>
      <p:origin x="0" y="0"/>
    </p:cViewPr>
  </p:notesTextViewPr>
  <p:notesViewPr>
    <p:cSldViewPr>
      <p:cViewPr varScale="1">
        <p:scale>
          <a:sx n="59" d="100"/>
          <a:sy n="59" d="100"/>
        </p:scale>
        <p:origin x="-178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2.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handoutMaster" Target="handoutMasters/handoutMaster1.xml"/><Relationship Id="rId5" Type="http://schemas.openxmlformats.org/officeDocument/2006/relationships/slideMaster" Target="slideMasters/slideMaster5.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17411"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17412"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17413"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E15BC45A-0D24-4778-AF97-14D43CC0CB6E}" type="slidenum">
              <a:rPr lang="en-US"/>
              <a:pPr/>
              <a:t>‹#›</a:t>
            </a:fld>
            <a:endParaRPr lang="en-US"/>
          </a:p>
        </p:txBody>
      </p:sp>
    </p:spTree>
    <p:extLst>
      <p:ext uri="{BB962C8B-B14F-4D97-AF65-F5344CB8AC3E}">
        <p14:creationId xmlns:p14="http://schemas.microsoft.com/office/powerpoint/2010/main" val="29621680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1945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19460"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946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946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1946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32C39BA5-C65B-47DD-818D-DD844FAEE2C5}" type="slidenum">
              <a:rPr lang="en-US"/>
              <a:pPr/>
              <a:t>‹#›</a:t>
            </a:fld>
            <a:endParaRPr lang="en-US"/>
          </a:p>
        </p:txBody>
      </p:sp>
    </p:spTree>
    <p:extLst>
      <p:ext uri="{BB962C8B-B14F-4D97-AF65-F5344CB8AC3E}">
        <p14:creationId xmlns:p14="http://schemas.microsoft.com/office/powerpoint/2010/main" val="28623952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847B0A0-08B0-4666-B1A2-259D9DE39FBD}" type="slidenum">
              <a:rPr lang="en-US"/>
              <a:pPr/>
              <a:t>‹#›</a:t>
            </a:fld>
            <a:endParaRPr lang="en-US"/>
          </a:p>
        </p:txBody>
      </p:sp>
    </p:spTree>
    <p:extLst>
      <p:ext uri="{BB962C8B-B14F-4D97-AF65-F5344CB8AC3E}">
        <p14:creationId xmlns:p14="http://schemas.microsoft.com/office/powerpoint/2010/main" val="40488523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D10E11F-E8B3-4EF7-8361-D3DC5DC858D2}" type="slidenum">
              <a:rPr lang="en-US"/>
              <a:pPr/>
              <a:t>‹#›</a:t>
            </a:fld>
            <a:endParaRPr lang="en-US"/>
          </a:p>
        </p:txBody>
      </p:sp>
    </p:spTree>
    <p:extLst>
      <p:ext uri="{BB962C8B-B14F-4D97-AF65-F5344CB8AC3E}">
        <p14:creationId xmlns:p14="http://schemas.microsoft.com/office/powerpoint/2010/main" val="129337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1B63D38-9792-400A-A79C-3C8A739860AA}" type="slidenum">
              <a:rPr lang="en-US"/>
              <a:pPr/>
              <a:t>‹#›</a:t>
            </a:fld>
            <a:endParaRPr lang="en-US"/>
          </a:p>
        </p:txBody>
      </p:sp>
    </p:spTree>
    <p:extLst>
      <p:ext uri="{BB962C8B-B14F-4D97-AF65-F5344CB8AC3E}">
        <p14:creationId xmlns:p14="http://schemas.microsoft.com/office/powerpoint/2010/main" val="2899148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8967817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5385876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48819670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6120113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02968924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421029756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55494326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0829178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285FA01-2730-4264-A7B0-03EF5B320D24}" type="slidenum">
              <a:rPr lang="en-US"/>
              <a:pPr/>
              <a:t>‹#›</a:t>
            </a:fld>
            <a:endParaRPr lang="en-US"/>
          </a:p>
        </p:txBody>
      </p:sp>
    </p:spTree>
    <p:extLst>
      <p:ext uri="{BB962C8B-B14F-4D97-AF65-F5344CB8AC3E}">
        <p14:creationId xmlns:p14="http://schemas.microsoft.com/office/powerpoint/2010/main" val="35170169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4382705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83022387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2003651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131081887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6201411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18743630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8695272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14935114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14552906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274160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E401958-56F5-48D1-B771-A586D5F3C949}" type="slidenum">
              <a:rPr lang="en-US"/>
              <a:pPr/>
              <a:t>‹#›</a:t>
            </a:fld>
            <a:endParaRPr lang="en-US"/>
          </a:p>
        </p:txBody>
      </p:sp>
    </p:spTree>
    <p:extLst>
      <p:ext uri="{BB962C8B-B14F-4D97-AF65-F5344CB8AC3E}">
        <p14:creationId xmlns:p14="http://schemas.microsoft.com/office/powerpoint/2010/main" val="134331050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26183075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8049297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55647938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03655650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384169072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43926100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36515918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27509814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2513951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72385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16EA9FC-14E7-49B4-A9A0-AFAB4468C6D0}" type="slidenum">
              <a:rPr lang="en-US"/>
              <a:pPr/>
              <a:t>‹#›</a:t>
            </a:fld>
            <a:endParaRPr lang="en-US"/>
          </a:p>
        </p:txBody>
      </p:sp>
    </p:spTree>
    <p:extLst>
      <p:ext uri="{BB962C8B-B14F-4D97-AF65-F5344CB8AC3E}">
        <p14:creationId xmlns:p14="http://schemas.microsoft.com/office/powerpoint/2010/main" val="118939560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3347086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42449499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118918457"/>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55202634"/>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315340100"/>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50990411"/>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79678861"/>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116000733"/>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915432006"/>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0810846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86190870-A684-4855-BC1F-0E443AED76A6}" type="slidenum">
              <a:rPr lang="en-US"/>
              <a:pPr/>
              <a:t>‹#›</a:t>
            </a:fld>
            <a:endParaRPr lang="en-US"/>
          </a:p>
        </p:txBody>
      </p:sp>
    </p:spTree>
    <p:extLst>
      <p:ext uri="{BB962C8B-B14F-4D97-AF65-F5344CB8AC3E}">
        <p14:creationId xmlns:p14="http://schemas.microsoft.com/office/powerpoint/2010/main" val="2418687599"/>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195370409"/>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312993408"/>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627909681"/>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197616908"/>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40072247"/>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394003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7D1040F7-EAD4-4E73-B101-B21558EC5003}" type="slidenum">
              <a:rPr lang="en-US"/>
              <a:pPr/>
              <a:t>‹#›</a:t>
            </a:fld>
            <a:endParaRPr lang="en-US"/>
          </a:p>
        </p:txBody>
      </p:sp>
    </p:spTree>
    <p:extLst>
      <p:ext uri="{BB962C8B-B14F-4D97-AF65-F5344CB8AC3E}">
        <p14:creationId xmlns:p14="http://schemas.microsoft.com/office/powerpoint/2010/main" val="34826058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B6FD4581-DF0F-40E0-A3F5-B7DAB9FF7268}" type="slidenum">
              <a:rPr lang="en-US"/>
              <a:pPr/>
              <a:t>‹#›</a:t>
            </a:fld>
            <a:endParaRPr lang="en-US"/>
          </a:p>
        </p:txBody>
      </p:sp>
    </p:spTree>
    <p:extLst>
      <p:ext uri="{BB962C8B-B14F-4D97-AF65-F5344CB8AC3E}">
        <p14:creationId xmlns:p14="http://schemas.microsoft.com/office/powerpoint/2010/main" val="35844520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090320A3-9E18-4D6B-B042-3F218F91D322}" type="slidenum">
              <a:rPr lang="en-US"/>
              <a:pPr/>
              <a:t>‹#›</a:t>
            </a:fld>
            <a:endParaRPr lang="en-US"/>
          </a:p>
        </p:txBody>
      </p:sp>
    </p:spTree>
    <p:extLst>
      <p:ext uri="{BB962C8B-B14F-4D97-AF65-F5344CB8AC3E}">
        <p14:creationId xmlns:p14="http://schemas.microsoft.com/office/powerpoint/2010/main" val="27461333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2D1D543C-34B8-457F-BF97-FD0834EF998C}" type="slidenum">
              <a:rPr lang="en-US"/>
              <a:pPr/>
              <a:t>‹#›</a:t>
            </a:fld>
            <a:endParaRPr lang="en-US"/>
          </a:p>
        </p:txBody>
      </p:sp>
    </p:spTree>
    <p:extLst>
      <p:ext uri="{BB962C8B-B14F-4D97-AF65-F5344CB8AC3E}">
        <p14:creationId xmlns:p14="http://schemas.microsoft.com/office/powerpoint/2010/main" val="6623915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5397FAEF-BC23-4942-A02F-21B05154DE92}"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57" r:id="rId1"/>
    <p:sldLayoutId id="2147483658" r:id="rId2"/>
    <p:sldLayoutId id="2147483659" r:id="rId3"/>
    <p:sldLayoutId id="2147483660" r:id="rId4"/>
    <p:sldLayoutId id="2147483661" r:id="rId5"/>
    <p:sldLayoutId id="2147483662" r:id="rId6"/>
    <p:sldLayoutId id="2147483663" r:id="rId7"/>
    <p:sldLayoutId id="2147483664" r:id="rId8"/>
    <p:sldLayoutId id="2147483665" r:id="rId9"/>
    <p:sldLayoutId id="2147483666" r:id="rId10"/>
    <p:sldLayoutId id="2147483667"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EEF2F5"/>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483"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ahoma" pitchFamily="34" charset="0"/>
        </a:defRPr>
      </a:lvl2pPr>
      <a:lvl3pPr algn="ctr" rtl="0" eaLnBrk="0" fontAlgn="base" hangingPunct="0">
        <a:spcBef>
          <a:spcPct val="0"/>
        </a:spcBef>
        <a:spcAft>
          <a:spcPct val="0"/>
        </a:spcAft>
        <a:defRPr sz="4400">
          <a:solidFill>
            <a:schemeClr val="tx2"/>
          </a:solidFill>
          <a:latin typeface="Tahoma" pitchFamily="34" charset="0"/>
        </a:defRPr>
      </a:lvl3pPr>
      <a:lvl4pPr algn="ctr" rtl="0" eaLnBrk="0" fontAlgn="base" hangingPunct="0">
        <a:spcBef>
          <a:spcPct val="0"/>
        </a:spcBef>
        <a:spcAft>
          <a:spcPct val="0"/>
        </a:spcAft>
        <a:defRPr sz="4400">
          <a:solidFill>
            <a:schemeClr val="tx2"/>
          </a:solidFill>
          <a:latin typeface="Tahoma" pitchFamily="34" charset="0"/>
        </a:defRPr>
      </a:lvl4pPr>
      <a:lvl5pPr algn="ctr" rtl="0" eaLnBrk="0" fontAlgn="base" hangingPunct="0">
        <a:spcBef>
          <a:spcPct val="0"/>
        </a:spcBef>
        <a:spcAft>
          <a:spcPct val="0"/>
        </a:spcAft>
        <a:defRPr sz="4400">
          <a:solidFill>
            <a:schemeClr val="tx2"/>
          </a:solidFill>
          <a:latin typeface="Tahoma" pitchFamily="34" charset="0"/>
        </a:defRPr>
      </a:lvl5pPr>
      <a:lvl6pPr marL="457200" algn="ctr" rtl="0" eaLnBrk="0" fontAlgn="base" hangingPunct="0">
        <a:spcBef>
          <a:spcPct val="0"/>
        </a:spcBef>
        <a:spcAft>
          <a:spcPct val="0"/>
        </a:spcAft>
        <a:defRPr sz="4400">
          <a:solidFill>
            <a:schemeClr val="tx2"/>
          </a:solidFill>
          <a:latin typeface="Tahoma" pitchFamily="34" charset="0"/>
        </a:defRPr>
      </a:lvl6pPr>
      <a:lvl7pPr marL="914400" algn="ctr" rtl="0" eaLnBrk="0" fontAlgn="base" hangingPunct="0">
        <a:spcBef>
          <a:spcPct val="0"/>
        </a:spcBef>
        <a:spcAft>
          <a:spcPct val="0"/>
        </a:spcAft>
        <a:defRPr sz="4400">
          <a:solidFill>
            <a:schemeClr val="tx2"/>
          </a:solidFill>
          <a:latin typeface="Tahoma" pitchFamily="34" charset="0"/>
        </a:defRPr>
      </a:lvl7pPr>
      <a:lvl8pPr marL="1371600" algn="ctr" rtl="0" eaLnBrk="0" fontAlgn="base" hangingPunct="0">
        <a:spcBef>
          <a:spcPct val="0"/>
        </a:spcBef>
        <a:spcAft>
          <a:spcPct val="0"/>
        </a:spcAft>
        <a:defRPr sz="4400">
          <a:solidFill>
            <a:schemeClr val="tx2"/>
          </a:solidFill>
          <a:latin typeface="Tahoma" pitchFamily="34" charset="0"/>
        </a:defRPr>
      </a:lvl8pPr>
      <a:lvl9pPr marL="1828800" algn="ctr" rtl="0" eaLnBrk="0" fontAlgn="base" hangingPunct="0">
        <a:spcBef>
          <a:spcPct val="0"/>
        </a:spcBef>
        <a:spcAft>
          <a:spcPct val="0"/>
        </a:spcAft>
        <a:defRPr sz="4400">
          <a:solidFill>
            <a:schemeClr val="tx2"/>
          </a:solidFill>
          <a:latin typeface="Tahoma"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EEF2F5"/>
        </a:solid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2531"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ahoma" pitchFamily="34" charset="0"/>
        </a:defRPr>
      </a:lvl2pPr>
      <a:lvl3pPr algn="ctr" rtl="0" eaLnBrk="0" fontAlgn="base" hangingPunct="0">
        <a:spcBef>
          <a:spcPct val="0"/>
        </a:spcBef>
        <a:spcAft>
          <a:spcPct val="0"/>
        </a:spcAft>
        <a:defRPr sz="4400">
          <a:solidFill>
            <a:schemeClr val="tx2"/>
          </a:solidFill>
          <a:latin typeface="Tahoma" pitchFamily="34" charset="0"/>
        </a:defRPr>
      </a:lvl3pPr>
      <a:lvl4pPr algn="ctr" rtl="0" eaLnBrk="0" fontAlgn="base" hangingPunct="0">
        <a:spcBef>
          <a:spcPct val="0"/>
        </a:spcBef>
        <a:spcAft>
          <a:spcPct val="0"/>
        </a:spcAft>
        <a:defRPr sz="4400">
          <a:solidFill>
            <a:schemeClr val="tx2"/>
          </a:solidFill>
          <a:latin typeface="Tahoma" pitchFamily="34" charset="0"/>
        </a:defRPr>
      </a:lvl4pPr>
      <a:lvl5pPr algn="ctr" rtl="0" eaLnBrk="0" fontAlgn="base" hangingPunct="0">
        <a:spcBef>
          <a:spcPct val="0"/>
        </a:spcBef>
        <a:spcAft>
          <a:spcPct val="0"/>
        </a:spcAft>
        <a:defRPr sz="4400">
          <a:solidFill>
            <a:schemeClr val="tx2"/>
          </a:solidFill>
          <a:latin typeface="Tahoma" pitchFamily="34" charset="0"/>
        </a:defRPr>
      </a:lvl5pPr>
      <a:lvl6pPr marL="457200" algn="ctr" rtl="0" eaLnBrk="0" fontAlgn="base" hangingPunct="0">
        <a:spcBef>
          <a:spcPct val="0"/>
        </a:spcBef>
        <a:spcAft>
          <a:spcPct val="0"/>
        </a:spcAft>
        <a:defRPr sz="4400">
          <a:solidFill>
            <a:schemeClr val="tx2"/>
          </a:solidFill>
          <a:latin typeface="Tahoma" pitchFamily="34" charset="0"/>
        </a:defRPr>
      </a:lvl6pPr>
      <a:lvl7pPr marL="914400" algn="ctr" rtl="0" eaLnBrk="0" fontAlgn="base" hangingPunct="0">
        <a:spcBef>
          <a:spcPct val="0"/>
        </a:spcBef>
        <a:spcAft>
          <a:spcPct val="0"/>
        </a:spcAft>
        <a:defRPr sz="4400">
          <a:solidFill>
            <a:schemeClr val="tx2"/>
          </a:solidFill>
          <a:latin typeface="Tahoma" pitchFamily="34" charset="0"/>
        </a:defRPr>
      </a:lvl7pPr>
      <a:lvl8pPr marL="1371600" algn="ctr" rtl="0" eaLnBrk="0" fontAlgn="base" hangingPunct="0">
        <a:spcBef>
          <a:spcPct val="0"/>
        </a:spcBef>
        <a:spcAft>
          <a:spcPct val="0"/>
        </a:spcAft>
        <a:defRPr sz="4400">
          <a:solidFill>
            <a:schemeClr val="tx2"/>
          </a:solidFill>
          <a:latin typeface="Tahoma" pitchFamily="34" charset="0"/>
        </a:defRPr>
      </a:lvl8pPr>
      <a:lvl9pPr marL="1828800" algn="ctr" rtl="0" eaLnBrk="0" fontAlgn="base" hangingPunct="0">
        <a:spcBef>
          <a:spcPct val="0"/>
        </a:spcBef>
        <a:spcAft>
          <a:spcPct val="0"/>
        </a:spcAft>
        <a:defRPr sz="4400">
          <a:solidFill>
            <a:schemeClr val="tx2"/>
          </a:solidFill>
          <a:latin typeface="Tahoma"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rgbClr val="EEF2F5"/>
        </a:solid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4579"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ahoma" pitchFamily="34" charset="0"/>
        </a:defRPr>
      </a:lvl2pPr>
      <a:lvl3pPr algn="ctr" rtl="0" eaLnBrk="0" fontAlgn="base" hangingPunct="0">
        <a:spcBef>
          <a:spcPct val="0"/>
        </a:spcBef>
        <a:spcAft>
          <a:spcPct val="0"/>
        </a:spcAft>
        <a:defRPr sz="4400">
          <a:solidFill>
            <a:schemeClr val="tx2"/>
          </a:solidFill>
          <a:latin typeface="Tahoma" pitchFamily="34" charset="0"/>
        </a:defRPr>
      </a:lvl3pPr>
      <a:lvl4pPr algn="ctr" rtl="0" eaLnBrk="0" fontAlgn="base" hangingPunct="0">
        <a:spcBef>
          <a:spcPct val="0"/>
        </a:spcBef>
        <a:spcAft>
          <a:spcPct val="0"/>
        </a:spcAft>
        <a:defRPr sz="4400">
          <a:solidFill>
            <a:schemeClr val="tx2"/>
          </a:solidFill>
          <a:latin typeface="Tahoma" pitchFamily="34" charset="0"/>
        </a:defRPr>
      </a:lvl4pPr>
      <a:lvl5pPr algn="ctr" rtl="0" eaLnBrk="0" fontAlgn="base" hangingPunct="0">
        <a:spcBef>
          <a:spcPct val="0"/>
        </a:spcBef>
        <a:spcAft>
          <a:spcPct val="0"/>
        </a:spcAft>
        <a:defRPr sz="4400">
          <a:solidFill>
            <a:schemeClr val="tx2"/>
          </a:solidFill>
          <a:latin typeface="Tahoma" pitchFamily="34" charset="0"/>
        </a:defRPr>
      </a:lvl5pPr>
      <a:lvl6pPr marL="457200" algn="ctr" rtl="0" eaLnBrk="0" fontAlgn="base" hangingPunct="0">
        <a:spcBef>
          <a:spcPct val="0"/>
        </a:spcBef>
        <a:spcAft>
          <a:spcPct val="0"/>
        </a:spcAft>
        <a:defRPr sz="4400">
          <a:solidFill>
            <a:schemeClr val="tx2"/>
          </a:solidFill>
          <a:latin typeface="Tahoma" pitchFamily="34" charset="0"/>
        </a:defRPr>
      </a:lvl6pPr>
      <a:lvl7pPr marL="914400" algn="ctr" rtl="0" eaLnBrk="0" fontAlgn="base" hangingPunct="0">
        <a:spcBef>
          <a:spcPct val="0"/>
        </a:spcBef>
        <a:spcAft>
          <a:spcPct val="0"/>
        </a:spcAft>
        <a:defRPr sz="4400">
          <a:solidFill>
            <a:schemeClr val="tx2"/>
          </a:solidFill>
          <a:latin typeface="Tahoma" pitchFamily="34" charset="0"/>
        </a:defRPr>
      </a:lvl7pPr>
      <a:lvl8pPr marL="1371600" algn="ctr" rtl="0" eaLnBrk="0" fontAlgn="base" hangingPunct="0">
        <a:spcBef>
          <a:spcPct val="0"/>
        </a:spcBef>
        <a:spcAft>
          <a:spcPct val="0"/>
        </a:spcAft>
        <a:defRPr sz="4400">
          <a:solidFill>
            <a:schemeClr val="tx2"/>
          </a:solidFill>
          <a:latin typeface="Tahoma" pitchFamily="34" charset="0"/>
        </a:defRPr>
      </a:lvl8pPr>
      <a:lvl9pPr marL="1828800" algn="ctr" rtl="0" eaLnBrk="0" fontAlgn="base" hangingPunct="0">
        <a:spcBef>
          <a:spcPct val="0"/>
        </a:spcBef>
        <a:spcAft>
          <a:spcPct val="0"/>
        </a:spcAft>
        <a:defRPr sz="4400">
          <a:solidFill>
            <a:schemeClr val="tx2"/>
          </a:solidFill>
          <a:latin typeface="Tahoma"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rgbClr val="EEF2F5"/>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66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ahoma" pitchFamily="34" charset="0"/>
        </a:defRPr>
      </a:lvl2pPr>
      <a:lvl3pPr algn="ctr" rtl="0" eaLnBrk="0" fontAlgn="base" hangingPunct="0">
        <a:spcBef>
          <a:spcPct val="0"/>
        </a:spcBef>
        <a:spcAft>
          <a:spcPct val="0"/>
        </a:spcAft>
        <a:defRPr sz="4400">
          <a:solidFill>
            <a:schemeClr val="tx2"/>
          </a:solidFill>
          <a:latin typeface="Tahoma" pitchFamily="34" charset="0"/>
        </a:defRPr>
      </a:lvl3pPr>
      <a:lvl4pPr algn="ctr" rtl="0" eaLnBrk="0" fontAlgn="base" hangingPunct="0">
        <a:spcBef>
          <a:spcPct val="0"/>
        </a:spcBef>
        <a:spcAft>
          <a:spcPct val="0"/>
        </a:spcAft>
        <a:defRPr sz="4400">
          <a:solidFill>
            <a:schemeClr val="tx2"/>
          </a:solidFill>
          <a:latin typeface="Tahoma" pitchFamily="34" charset="0"/>
        </a:defRPr>
      </a:lvl4pPr>
      <a:lvl5pPr algn="ctr" rtl="0" eaLnBrk="0" fontAlgn="base" hangingPunct="0">
        <a:spcBef>
          <a:spcPct val="0"/>
        </a:spcBef>
        <a:spcAft>
          <a:spcPct val="0"/>
        </a:spcAft>
        <a:defRPr sz="4400">
          <a:solidFill>
            <a:schemeClr val="tx2"/>
          </a:solidFill>
          <a:latin typeface="Tahoma" pitchFamily="34" charset="0"/>
        </a:defRPr>
      </a:lvl5pPr>
      <a:lvl6pPr marL="457200" algn="ctr" rtl="0" eaLnBrk="0" fontAlgn="base" hangingPunct="0">
        <a:spcBef>
          <a:spcPct val="0"/>
        </a:spcBef>
        <a:spcAft>
          <a:spcPct val="0"/>
        </a:spcAft>
        <a:defRPr sz="4400">
          <a:solidFill>
            <a:schemeClr val="tx2"/>
          </a:solidFill>
          <a:latin typeface="Tahoma" pitchFamily="34" charset="0"/>
        </a:defRPr>
      </a:lvl6pPr>
      <a:lvl7pPr marL="914400" algn="ctr" rtl="0" eaLnBrk="0" fontAlgn="base" hangingPunct="0">
        <a:spcBef>
          <a:spcPct val="0"/>
        </a:spcBef>
        <a:spcAft>
          <a:spcPct val="0"/>
        </a:spcAft>
        <a:defRPr sz="4400">
          <a:solidFill>
            <a:schemeClr val="tx2"/>
          </a:solidFill>
          <a:latin typeface="Tahoma" pitchFamily="34" charset="0"/>
        </a:defRPr>
      </a:lvl7pPr>
      <a:lvl8pPr marL="1371600" algn="ctr" rtl="0" eaLnBrk="0" fontAlgn="base" hangingPunct="0">
        <a:spcBef>
          <a:spcPct val="0"/>
        </a:spcBef>
        <a:spcAft>
          <a:spcPct val="0"/>
        </a:spcAft>
        <a:defRPr sz="4400">
          <a:solidFill>
            <a:schemeClr val="tx2"/>
          </a:solidFill>
          <a:latin typeface="Tahoma" pitchFamily="34" charset="0"/>
        </a:defRPr>
      </a:lvl8pPr>
      <a:lvl9pPr marL="1828800" algn="ctr" rtl="0" eaLnBrk="0" fontAlgn="base" hangingPunct="0">
        <a:spcBef>
          <a:spcPct val="0"/>
        </a:spcBef>
        <a:spcAft>
          <a:spcPct val="0"/>
        </a:spcAft>
        <a:defRPr sz="4400">
          <a:solidFill>
            <a:schemeClr val="tx2"/>
          </a:solidFill>
          <a:latin typeface="Tahoma"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8.xml"/><Relationship Id="rId1" Type="http://schemas.openxmlformats.org/officeDocument/2006/relationships/vmlDrawing" Target="../drawings/vmlDrawing1.vml"/><Relationship Id="rId5" Type="http://schemas.openxmlformats.org/officeDocument/2006/relationships/image" Target="../media/image2.png"/><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9.xml"/><Relationship Id="rId1" Type="http://schemas.openxmlformats.org/officeDocument/2006/relationships/vmlDrawing" Target="../drawings/vmlDrawing2.vml"/><Relationship Id="rId5" Type="http://schemas.openxmlformats.org/officeDocument/2006/relationships/image" Target="../media/image2.png"/><Relationship Id="rId4" Type="http://schemas.openxmlformats.org/officeDocument/2006/relationships/image" Target="../media/image3.emf"/></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0.xml"/></Relationships>
</file>

<file path=ppt/slides/_rels/slide4.xml.rels><?xml version="1.0" encoding="UTF-8" standalone="yes"?>
<Relationships xmlns="http://schemas.openxmlformats.org/package/2006/relationships"><Relationship Id="rId8" Type="http://schemas.openxmlformats.org/officeDocument/2006/relationships/image" Target="../media/image6.emf"/><Relationship Id="rId3" Type="http://schemas.openxmlformats.org/officeDocument/2006/relationships/oleObject" Target="../embeddings/oleObject3.bin"/><Relationship Id="rId7" Type="http://schemas.openxmlformats.org/officeDocument/2006/relationships/oleObject" Target="../embeddings/oleObject5.bin"/><Relationship Id="rId2" Type="http://schemas.openxmlformats.org/officeDocument/2006/relationships/slideLayout" Target="../slideLayouts/slideLayout51.xml"/><Relationship Id="rId1" Type="http://schemas.openxmlformats.org/officeDocument/2006/relationships/vmlDrawing" Target="../drawings/vmlDrawing3.vml"/><Relationship Id="rId6" Type="http://schemas.openxmlformats.org/officeDocument/2006/relationships/image" Target="../media/image5.emf"/><Relationship Id="rId5" Type="http://schemas.openxmlformats.org/officeDocument/2006/relationships/oleObject" Target="../embeddings/oleObject4.bin"/><Relationship Id="rId4" Type="http://schemas.openxmlformats.org/officeDocument/2006/relationships/image" Target="../media/image4.emf"/><Relationship Id="rId9"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2"/>
          <p:cNvSpPr>
            <a:spLocks noGrp="1"/>
          </p:cNvSpPr>
          <p:nvPr>
            <p:ph type="title" idx="4294967295"/>
          </p:nvPr>
        </p:nvSpPr>
        <p:spPr>
          <a:xfrm>
            <a:off x="0" y="104775"/>
            <a:ext cx="9144000" cy="914400"/>
          </a:xfrm>
          <a:ln/>
        </p:spPr>
        <p:txBody>
          <a:bodyPr/>
          <a:lstStyle/>
          <a:p>
            <a:pPr>
              <a:buClr>
                <a:srgbClr val="000000"/>
              </a:buClr>
              <a:buFont typeface="Tahoma" pitchFamily="34" charset="0"/>
              <a:buNone/>
            </a:pPr>
            <a:r>
              <a:rPr lang="en-US" sz="2800" b="1">
                <a:cs typeface="Tahoma" pitchFamily="34" charset="0"/>
                <a:sym typeface="Tahoma" pitchFamily="34" charset="0"/>
              </a:rPr>
              <a:t>The Economy is Voters’ Major Concern But Health Care Also on the List</a:t>
            </a:r>
          </a:p>
        </p:txBody>
      </p:sp>
      <p:sp>
        <p:nvSpPr>
          <p:cNvPr id="21507" name="Text Placeholder 2"/>
          <p:cNvSpPr>
            <a:spLocks noGrp="1"/>
          </p:cNvSpPr>
          <p:nvPr>
            <p:ph type="body" idx="4294967295"/>
          </p:nvPr>
        </p:nvSpPr>
        <p:spPr>
          <a:xfrm>
            <a:off x="92075" y="1189038"/>
            <a:ext cx="8959850" cy="338137"/>
          </a:xfrm>
          <a:ln/>
        </p:spPr>
        <p:txBody>
          <a:bodyPr>
            <a:spAutoFit/>
          </a:bodyPr>
          <a:lstStyle/>
          <a:p>
            <a:pPr marL="0" indent="0" defTabSz="457200">
              <a:spcBef>
                <a:spcPct val="0"/>
              </a:spcBef>
              <a:buClr>
                <a:srgbClr val="000000"/>
              </a:buClr>
              <a:buFont typeface="Tahoma" pitchFamily="34" charset="0"/>
              <a:buNone/>
            </a:pPr>
            <a:r>
              <a:rPr lang="en-US" sz="1600">
                <a:cs typeface="Tahoma" pitchFamily="34" charset="0"/>
                <a:sym typeface="Tahoma" pitchFamily="34" charset="0"/>
              </a:rPr>
              <a:t>Percent who name each issue as most important in their vote for President this year:</a:t>
            </a:r>
          </a:p>
        </p:txBody>
      </p:sp>
      <p:graphicFrame>
        <p:nvGraphicFramePr>
          <p:cNvPr id="21508" name="Chart Placeholder 4"/>
          <p:cNvGraphicFramePr>
            <a:graphicFrameLocks/>
          </p:cNvGraphicFramePr>
          <p:nvPr/>
        </p:nvGraphicFramePr>
        <p:xfrm>
          <a:off x="3698875" y="2482850"/>
          <a:ext cx="4765675" cy="4033838"/>
        </p:xfrm>
        <a:graphic>
          <a:graphicData uri="http://schemas.openxmlformats.org/presentationml/2006/ole">
            <mc:AlternateContent xmlns:mc="http://schemas.openxmlformats.org/markup-compatibility/2006">
              <mc:Choice xmlns:v="urn:schemas-microsoft-com:vml" Requires="v">
                <p:oleObj spid="_x0000_s21527" name="Chart" r:id="rId3" imgW="4762452" imgH="4029075" progId="Excel.Chart.8">
                  <p:embed/>
                </p:oleObj>
              </mc:Choice>
              <mc:Fallback>
                <p:oleObj name="Chart" r:id="rId3" imgW="4762452" imgH="4029075" progId="Excel.Chart.8">
                  <p:embed/>
                  <p:pic>
                    <p:nvPicPr>
                      <p:cNvPr id="0" name="Chart Placeholder 4"/>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98875" y="2482850"/>
                        <a:ext cx="4765675" cy="40338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1509" name="TextBox 27"/>
          <p:cNvSpPr txBox="1">
            <a:spLocks noChangeArrowheads="1"/>
          </p:cNvSpPr>
          <p:nvPr/>
        </p:nvSpPr>
        <p:spPr bwMode="auto">
          <a:xfrm>
            <a:off x="0" y="6400800"/>
            <a:ext cx="8656638" cy="398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57200">
              <a:defRPr>
                <a:solidFill>
                  <a:schemeClr val="tx1"/>
                </a:solidFill>
                <a:latin typeface="Arial" charset="0"/>
              </a:defRPr>
            </a:lvl1pPr>
            <a:lvl2pPr marL="742950" indent="-285750" defTabSz="457200">
              <a:defRPr>
                <a:solidFill>
                  <a:schemeClr val="tx1"/>
                </a:solidFill>
                <a:latin typeface="Arial" charset="0"/>
              </a:defRPr>
            </a:lvl2pPr>
            <a:lvl3pPr marL="1143000" indent="-228600" defTabSz="457200">
              <a:defRPr>
                <a:solidFill>
                  <a:schemeClr val="tx1"/>
                </a:solidFill>
                <a:latin typeface="Arial" charset="0"/>
              </a:defRPr>
            </a:lvl3pPr>
            <a:lvl4pPr marL="1600200" indent="-228600" defTabSz="457200">
              <a:defRPr>
                <a:solidFill>
                  <a:schemeClr val="tx1"/>
                </a:solidFill>
                <a:latin typeface="Arial" charset="0"/>
              </a:defRPr>
            </a:lvl4pPr>
            <a:lvl5pPr marL="2057400" indent="-228600" defTabSz="457200">
              <a:defRPr>
                <a:solidFill>
                  <a:schemeClr val="tx1"/>
                </a:solidFill>
                <a:latin typeface="Arial" charset="0"/>
              </a:defRPr>
            </a:lvl5pPr>
            <a:lvl6pPr marL="2514600" indent="-228600" defTabSz="457200" fontAlgn="base">
              <a:spcBef>
                <a:spcPct val="0"/>
              </a:spcBef>
              <a:spcAft>
                <a:spcPct val="0"/>
              </a:spcAft>
              <a:defRPr>
                <a:solidFill>
                  <a:schemeClr val="tx1"/>
                </a:solidFill>
                <a:latin typeface="Arial" charset="0"/>
              </a:defRPr>
            </a:lvl6pPr>
            <a:lvl7pPr marL="2971800" indent="-228600" defTabSz="457200" fontAlgn="base">
              <a:spcBef>
                <a:spcPct val="0"/>
              </a:spcBef>
              <a:spcAft>
                <a:spcPct val="0"/>
              </a:spcAft>
              <a:defRPr>
                <a:solidFill>
                  <a:schemeClr val="tx1"/>
                </a:solidFill>
                <a:latin typeface="Arial" charset="0"/>
              </a:defRPr>
            </a:lvl7pPr>
            <a:lvl8pPr marL="3429000" indent="-228600" defTabSz="457200" fontAlgn="base">
              <a:spcBef>
                <a:spcPct val="0"/>
              </a:spcBef>
              <a:spcAft>
                <a:spcPct val="0"/>
              </a:spcAft>
              <a:defRPr>
                <a:solidFill>
                  <a:schemeClr val="tx1"/>
                </a:solidFill>
                <a:latin typeface="Arial" charset="0"/>
              </a:defRPr>
            </a:lvl8pPr>
            <a:lvl9pPr marL="3886200" indent="-228600" defTabSz="457200" fontAlgn="base">
              <a:spcBef>
                <a:spcPct val="0"/>
              </a:spcBef>
              <a:spcAft>
                <a:spcPct val="0"/>
              </a:spcAft>
              <a:defRPr>
                <a:solidFill>
                  <a:schemeClr val="tx1"/>
                </a:solidFill>
                <a:latin typeface="Arial" charset="0"/>
              </a:defRPr>
            </a:lvl9pPr>
          </a:lstStyle>
          <a:p>
            <a:pPr>
              <a:buClr>
                <a:srgbClr val="000000"/>
              </a:buClr>
              <a:buFont typeface="Tahoma" pitchFamily="34" charset="0"/>
              <a:buNone/>
            </a:pPr>
            <a:endParaRPr lang="en-US" sz="1000">
              <a:solidFill>
                <a:srgbClr val="000000"/>
              </a:solidFill>
              <a:latin typeface="Tahoma" pitchFamily="34" charset="0"/>
              <a:cs typeface="Tahoma" pitchFamily="34" charset="0"/>
              <a:sym typeface="Tahoma" pitchFamily="34" charset="0"/>
            </a:endParaRPr>
          </a:p>
          <a:p>
            <a:pPr>
              <a:buClr>
                <a:srgbClr val="000000"/>
              </a:buClr>
              <a:buFont typeface="Tahoma" pitchFamily="34" charset="0"/>
              <a:buNone/>
            </a:pPr>
            <a:r>
              <a:rPr lang="en-US" sz="1000">
                <a:solidFill>
                  <a:srgbClr val="000000"/>
                </a:solidFill>
                <a:latin typeface="Tahoma" pitchFamily="34" charset="0"/>
                <a:cs typeface="Tahoma" pitchFamily="34" charset="0"/>
                <a:sym typeface="Tahoma" pitchFamily="34" charset="0"/>
              </a:rPr>
              <a:t>Source: CBS News/New York Times Poll, (conducted September 8-12, 2012)</a:t>
            </a:r>
          </a:p>
        </p:txBody>
      </p:sp>
      <p:grpSp>
        <p:nvGrpSpPr>
          <p:cNvPr id="21510" name="Group 5"/>
          <p:cNvGrpSpPr>
            <a:grpSpLocks/>
          </p:cNvGrpSpPr>
          <p:nvPr/>
        </p:nvGrpSpPr>
        <p:grpSpPr bwMode="auto">
          <a:xfrm>
            <a:off x="1851025" y="2209800"/>
            <a:ext cx="5921375" cy="304800"/>
            <a:chOff x="1166" y="1392"/>
            <a:chExt cx="3730" cy="192"/>
          </a:xfrm>
        </p:grpSpPr>
        <p:grpSp>
          <p:nvGrpSpPr>
            <p:cNvPr id="21511" name="Group 12"/>
            <p:cNvGrpSpPr>
              <a:grpSpLocks/>
            </p:cNvGrpSpPr>
            <p:nvPr/>
          </p:nvGrpSpPr>
          <p:grpSpPr bwMode="auto">
            <a:xfrm>
              <a:off x="1166" y="1392"/>
              <a:ext cx="499" cy="192"/>
              <a:chOff x="1166" y="1392"/>
              <a:chExt cx="499" cy="192"/>
            </a:xfrm>
          </p:grpSpPr>
          <p:sp>
            <p:nvSpPr>
              <p:cNvPr id="21512" name="Rectangle 41"/>
              <p:cNvSpPr>
                <a:spLocks noChangeArrowheads="1"/>
              </p:cNvSpPr>
              <p:nvPr/>
            </p:nvSpPr>
            <p:spPr bwMode="auto">
              <a:xfrm>
                <a:off x="1166" y="1430"/>
                <a:ext cx="125" cy="112"/>
              </a:xfrm>
              <a:prstGeom prst="rect">
                <a:avLst/>
              </a:prstGeom>
              <a:solidFill>
                <a:srgbClr val="06244D"/>
              </a:solidFill>
              <a:ln w="9525">
                <a:solidFill>
                  <a:schemeClr val="tx1"/>
                </a:solidFill>
                <a:miter lim="800000"/>
                <a:headEnd/>
                <a:tailEnd/>
              </a:ln>
            </p:spPr>
            <p:txBody>
              <a:bodyPr anchor="ctr"/>
              <a:lstStyle/>
              <a:p>
                <a:pPr algn="ctr" defTabSz="457200">
                  <a:buClr>
                    <a:srgbClr val="000000"/>
                  </a:buClr>
                  <a:buFont typeface="Tahoma" pitchFamily="34" charset="0"/>
                  <a:buNone/>
                </a:pPr>
                <a:endParaRPr lang="en-US" sz="1400">
                  <a:solidFill>
                    <a:srgbClr val="000000"/>
                  </a:solidFill>
                  <a:latin typeface="Tahoma" pitchFamily="34" charset="0"/>
                  <a:cs typeface="Tahoma" pitchFamily="34" charset="0"/>
                  <a:sym typeface="Tahoma" pitchFamily="34" charset="0"/>
                </a:endParaRPr>
              </a:p>
            </p:txBody>
          </p:sp>
          <p:sp>
            <p:nvSpPr>
              <p:cNvPr id="21513" name="TextBox 46"/>
              <p:cNvSpPr txBox="1">
                <a:spLocks noChangeArrowheads="1"/>
              </p:cNvSpPr>
              <p:nvPr/>
            </p:nvSpPr>
            <p:spPr bwMode="auto">
              <a:xfrm>
                <a:off x="1272" y="1392"/>
                <a:ext cx="393"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defTabSz="457200">
                  <a:defRPr>
                    <a:solidFill>
                      <a:schemeClr val="tx1"/>
                    </a:solidFill>
                    <a:latin typeface="Arial" charset="0"/>
                  </a:defRPr>
                </a:lvl1pPr>
                <a:lvl2pPr marL="742950" indent="-285750" defTabSz="457200">
                  <a:defRPr>
                    <a:solidFill>
                      <a:schemeClr val="tx1"/>
                    </a:solidFill>
                    <a:latin typeface="Arial" charset="0"/>
                  </a:defRPr>
                </a:lvl2pPr>
                <a:lvl3pPr marL="1143000" indent="-228600" defTabSz="457200">
                  <a:defRPr>
                    <a:solidFill>
                      <a:schemeClr val="tx1"/>
                    </a:solidFill>
                    <a:latin typeface="Arial" charset="0"/>
                  </a:defRPr>
                </a:lvl3pPr>
                <a:lvl4pPr marL="1600200" indent="-228600" defTabSz="457200">
                  <a:defRPr>
                    <a:solidFill>
                      <a:schemeClr val="tx1"/>
                    </a:solidFill>
                    <a:latin typeface="Arial" charset="0"/>
                  </a:defRPr>
                </a:lvl4pPr>
                <a:lvl5pPr marL="2057400" indent="-228600" defTabSz="457200">
                  <a:defRPr>
                    <a:solidFill>
                      <a:schemeClr val="tx1"/>
                    </a:solidFill>
                    <a:latin typeface="Arial" charset="0"/>
                  </a:defRPr>
                </a:lvl5pPr>
                <a:lvl6pPr marL="2514600" indent="-228600" defTabSz="457200" fontAlgn="base">
                  <a:spcBef>
                    <a:spcPct val="0"/>
                  </a:spcBef>
                  <a:spcAft>
                    <a:spcPct val="0"/>
                  </a:spcAft>
                  <a:defRPr>
                    <a:solidFill>
                      <a:schemeClr val="tx1"/>
                    </a:solidFill>
                    <a:latin typeface="Arial" charset="0"/>
                  </a:defRPr>
                </a:lvl6pPr>
                <a:lvl7pPr marL="2971800" indent="-228600" defTabSz="457200" fontAlgn="base">
                  <a:spcBef>
                    <a:spcPct val="0"/>
                  </a:spcBef>
                  <a:spcAft>
                    <a:spcPct val="0"/>
                  </a:spcAft>
                  <a:defRPr>
                    <a:solidFill>
                      <a:schemeClr val="tx1"/>
                    </a:solidFill>
                    <a:latin typeface="Arial" charset="0"/>
                  </a:defRPr>
                </a:lvl7pPr>
                <a:lvl8pPr marL="3429000" indent="-228600" defTabSz="457200" fontAlgn="base">
                  <a:spcBef>
                    <a:spcPct val="0"/>
                  </a:spcBef>
                  <a:spcAft>
                    <a:spcPct val="0"/>
                  </a:spcAft>
                  <a:defRPr>
                    <a:solidFill>
                      <a:schemeClr val="tx1"/>
                    </a:solidFill>
                    <a:latin typeface="Arial" charset="0"/>
                  </a:defRPr>
                </a:lvl8pPr>
                <a:lvl9pPr marL="3886200" indent="-228600" defTabSz="457200" fontAlgn="base">
                  <a:spcBef>
                    <a:spcPct val="0"/>
                  </a:spcBef>
                  <a:spcAft>
                    <a:spcPct val="0"/>
                  </a:spcAft>
                  <a:defRPr>
                    <a:solidFill>
                      <a:schemeClr val="tx1"/>
                    </a:solidFill>
                    <a:latin typeface="Arial" charset="0"/>
                  </a:defRPr>
                </a:lvl9pPr>
              </a:lstStyle>
              <a:p>
                <a:pPr>
                  <a:buClr>
                    <a:srgbClr val="000000"/>
                  </a:buClr>
                  <a:buFont typeface="Tahoma" pitchFamily="34" charset="0"/>
                  <a:buNone/>
                </a:pPr>
                <a:r>
                  <a:rPr lang="en-US" sz="1400">
                    <a:solidFill>
                      <a:srgbClr val="000000"/>
                    </a:solidFill>
                    <a:latin typeface="Tahoma" pitchFamily="34" charset="0"/>
                    <a:cs typeface="Tahoma" pitchFamily="34" charset="0"/>
                    <a:sym typeface="Tahoma" pitchFamily="34" charset="0"/>
                  </a:rPr>
                  <a:t>Total</a:t>
                </a:r>
              </a:p>
            </p:txBody>
          </p:sp>
        </p:grpSp>
        <p:grpSp>
          <p:nvGrpSpPr>
            <p:cNvPr id="21514" name="Group 11"/>
            <p:cNvGrpSpPr>
              <a:grpSpLocks/>
            </p:cNvGrpSpPr>
            <p:nvPr/>
          </p:nvGrpSpPr>
          <p:grpSpPr bwMode="auto">
            <a:xfrm>
              <a:off x="1893" y="1392"/>
              <a:ext cx="774" cy="192"/>
              <a:chOff x="1893" y="1392"/>
              <a:chExt cx="774" cy="192"/>
            </a:xfrm>
          </p:grpSpPr>
          <p:sp>
            <p:nvSpPr>
              <p:cNvPr id="21515" name="Rectangle 39"/>
              <p:cNvSpPr>
                <a:spLocks noChangeArrowheads="1"/>
              </p:cNvSpPr>
              <p:nvPr/>
            </p:nvSpPr>
            <p:spPr bwMode="auto">
              <a:xfrm>
                <a:off x="1893" y="1430"/>
                <a:ext cx="124" cy="112"/>
              </a:xfrm>
              <a:prstGeom prst="rect">
                <a:avLst/>
              </a:prstGeom>
              <a:solidFill>
                <a:srgbClr val="808080"/>
              </a:solidFill>
              <a:ln w="9525">
                <a:solidFill>
                  <a:schemeClr val="tx1"/>
                </a:solidFill>
                <a:miter lim="800000"/>
                <a:headEnd/>
                <a:tailEnd/>
              </a:ln>
            </p:spPr>
            <p:txBody>
              <a:bodyPr anchor="ctr"/>
              <a:lstStyle/>
              <a:p>
                <a:pPr algn="ctr" defTabSz="457200">
                  <a:buClr>
                    <a:srgbClr val="000000"/>
                  </a:buClr>
                  <a:buFont typeface="Tahoma" pitchFamily="34" charset="0"/>
                  <a:buNone/>
                </a:pPr>
                <a:endParaRPr lang="en-US" sz="1400">
                  <a:solidFill>
                    <a:srgbClr val="000000"/>
                  </a:solidFill>
                  <a:latin typeface="Tahoma" pitchFamily="34" charset="0"/>
                  <a:cs typeface="Tahoma" pitchFamily="34" charset="0"/>
                  <a:sym typeface="Tahoma" pitchFamily="34" charset="0"/>
                </a:endParaRPr>
              </a:p>
            </p:txBody>
          </p:sp>
          <p:sp>
            <p:nvSpPr>
              <p:cNvPr id="21516" name="TextBox 40"/>
              <p:cNvSpPr txBox="1">
                <a:spLocks noChangeArrowheads="1"/>
              </p:cNvSpPr>
              <p:nvPr/>
            </p:nvSpPr>
            <p:spPr bwMode="auto">
              <a:xfrm>
                <a:off x="1999" y="1392"/>
                <a:ext cx="668"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defTabSz="457200">
                  <a:defRPr>
                    <a:solidFill>
                      <a:schemeClr val="tx1"/>
                    </a:solidFill>
                    <a:latin typeface="Arial" charset="0"/>
                  </a:defRPr>
                </a:lvl1pPr>
                <a:lvl2pPr marL="742950" indent="-285750" defTabSz="457200">
                  <a:defRPr>
                    <a:solidFill>
                      <a:schemeClr val="tx1"/>
                    </a:solidFill>
                    <a:latin typeface="Arial" charset="0"/>
                  </a:defRPr>
                </a:lvl2pPr>
                <a:lvl3pPr marL="1143000" indent="-228600" defTabSz="457200">
                  <a:defRPr>
                    <a:solidFill>
                      <a:schemeClr val="tx1"/>
                    </a:solidFill>
                    <a:latin typeface="Arial" charset="0"/>
                  </a:defRPr>
                </a:lvl3pPr>
                <a:lvl4pPr marL="1600200" indent="-228600" defTabSz="457200">
                  <a:defRPr>
                    <a:solidFill>
                      <a:schemeClr val="tx1"/>
                    </a:solidFill>
                    <a:latin typeface="Arial" charset="0"/>
                  </a:defRPr>
                </a:lvl4pPr>
                <a:lvl5pPr marL="2057400" indent="-228600" defTabSz="457200">
                  <a:defRPr>
                    <a:solidFill>
                      <a:schemeClr val="tx1"/>
                    </a:solidFill>
                    <a:latin typeface="Arial" charset="0"/>
                  </a:defRPr>
                </a:lvl5pPr>
                <a:lvl6pPr marL="2514600" indent="-228600" defTabSz="457200" fontAlgn="base">
                  <a:spcBef>
                    <a:spcPct val="0"/>
                  </a:spcBef>
                  <a:spcAft>
                    <a:spcPct val="0"/>
                  </a:spcAft>
                  <a:defRPr>
                    <a:solidFill>
                      <a:schemeClr val="tx1"/>
                    </a:solidFill>
                    <a:latin typeface="Arial" charset="0"/>
                  </a:defRPr>
                </a:lvl6pPr>
                <a:lvl7pPr marL="2971800" indent="-228600" defTabSz="457200" fontAlgn="base">
                  <a:spcBef>
                    <a:spcPct val="0"/>
                  </a:spcBef>
                  <a:spcAft>
                    <a:spcPct val="0"/>
                  </a:spcAft>
                  <a:defRPr>
                    <a:solidFill>
                      <a:schemeClr val="tx1"/>
                    </a:solidFill>
                    <a:latin typeface="Arial" charset="0"/>
                  </a:defRPr>
                </a:lvl7pPr>
                <a:lvl8pPr marL="3429000" indent="-228600" defTabSz="457200" fontAlgn="base">
                  <a:spcBef>
                    <a:spcPct val="0"/>
                  </a:spcBef>
                  <a:spcAft>
                    <a:spcPct val="0"/>
                  </a:spcAft>
                  <a:defRPr>
                    <a:solidFill>
                      <a:schemeClr val="tx1"/>
                    </a:solidFill>
                    <a:latin typeface="Arial" charset="0"/>
                  </a:defRPr>
                </a:lvl8pPr>
                <a:lvl9pPr marL="3886200" indent="-228600" defTabSz="457200" fontAlgn="base">
                  <a:spcBef>
                    <a:spcPct val="0"/>
                  </a:spcBef>
                  <a:spcAft>
                    <a:spcPct val="0"/>
                  </a:spcAft>
                  <a:defRPr>
                    <a:solidFill>
                      <a:schemeClr val="tx1"/>
                    </a:solidFill>
                    <a:latin typeface="Arial" charset="0"/>
                  </a:defRPr>
                </a:lvl9pPr>
              </a:lstStyle>
              <a:p>
                <a:pPr>
                  <a:buClr>
                    <a:srgbClr val="000000"/>
                  </a:buClr>
                  <a:buFont typeface="Tahoma" pitchFamily="34" charset="0"/>
                  <a:buNone/>
                </a:pPr>
                <a:r>
                  <a:rPr lang="en-US" sz="1400">
                    <a:solidFill>
                      <a:srgbClr val="000000"/>
                    </a:solidFill>
                    <a:latin typeface="Tahoma" pitchFamily="34" charset="0"/>
                    <a:cs typeface="Tahoma" pitchFamily="34" charset="0"/>
                    <a:sym typeface="Tahoma" pitchFamily="34" charset="0"/>
                  </a:rPr>
                  <a:t>Democrats</a:t>
                </a:r>
              </a:p>
            </p:txBody>
          </p:sp>
        </p:grpSp>
        <p:grpSp>
          <p:nvGrpSpPr>
            <p:cNvPr id="21517" name="Group 3"/>
            <p:cNvGrpSpPr>
              <a:grpSpLocks/>
            </p:cNvGrpSpPr>
            <p:nvPr/>
          </p:nvGrpSpPr>
          <p:grpSpPr bwMode="auto">
            <a:xfrm>
              <a:off x="4058" y="1392"/>
              <a:ext cx="838" cy="192"/>
              <a:chOff x="4058" y="1392"/>
              <a:chExt cx="838" cy="192"/>
            </a:xfrm>
          </p:grpSpPr>
          <p:sp>
            <p:nvSpPr>
              <p:cNvPr id="21518" name="Rectangle 37"/>
              <p:cNvSpPr>
                <a:spLocks noChangeArrowheads="1"/>
              </p:cNvSpPr>
              <p:nvPr/>
            </p:nvSpPr>
            <p:spPr bwMode="auto">
              <a:xfrm>
                <a:off x="4058" y="1430"/>
                <a:ext cx="125" cy="112"/>
              </a:xfrm>
              <a:prstGeom prst="rect">
                <a:avLst/>
              </a:prstGeom>
              <a:solidFill>
                <a:schemeClr val="accent1"/>
              </a:solidFill>
              <a:ln w="9525">
                <a:solidFill>
                  <a:schemeClr val="tx1"/>
                </a:solidFill>
                <a:miter lim="800000"/>
                <a:headEnd/>
                <a:tailEnd/>
              </a:ln>
            </p:spPr>
            <p:txBody>
              <a:bodyPr anchor="ctr"/>
              <a:lstStyle/>
              <a:p>
                <a:pPr algn="ctr" defTabSz="457200">
                  <a:buClr>
                    <a:srgbClr val="000000"/>
                  </a:buClr>
                  <a:buFont typeface="Tahoma" pitchFamily="34" charset="0"/>
                  <a:buNone/>
                </a:pPr>
                <a:endParaRPr lang="en-US" sz="1400">
                  <a:solidFill>
                    <a:srgbClr val="000000"/>
                  </a:solidFill>
                  <a:latin typeface="Tahoma" pitchFamily="34" charset="0"/>
                  <a:cs typeface="Tahoma" pitchFamily="34" charset="0"/>
                  <a:sym typeface="Tahoma" pitchFamily="34" charset="0"/>
                </a:endParaRPr>
              </a:p>
            </p:txBody>
          </p:sp>
          <p:sp>
            <p:nvSpPr>
              <p:cNvPr id="21519" name="TextBox 38"/>
              <p:cNvSpPr txBox="1">
                <a:spLocks noChangeArrowheads="1"/>
              </p:cNvSpPr>
              <p:nvPr/>
            </p:nvSpPr>
            <p:spPr bwMode="auto">
              <a:xfrm>
                <a:off x="4164" y="1392"/>
                <a:ext cx="732"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defTabSz="457200">
                  <a:defRPr>
                    <a:solidFill>
                      <a:schemeClr val="tx1"/>
                    </a:solidFill>
                    <a:latin typeface="Arial" charset="0"/>
                  </a:defRPr>
                </a:lvl1pPr>
                <a:lvl2pPr marL="742950" indent="-285750" defTabSz="457200">
                  <a:defRPr>
                    <a:solidFill>
                      <a:schemeClr val="tx1"/>
                    </a:solidFill>
                    <a:latin typeface="Arial" charset="0"/>
                  </a:defRPr>
                </a:lvl2pPr>
                <a:lvl3pPr marL="1143000" indent="-228600" defTabSz="457200">
                  <a:defRPr>
                    <a:solidFill>
                      <a:schemeClr val="tx1"/>
                    </a:solidFill>
                    <a:latin typeface="Arial" charset="0"/>
                  </a:defRPr>
                </a:lvl3pPr>
                <a:lvl4pPr marL="1600200" indent="-228600" defTabSz="457200">
                  <a:defRPr>
                    <a:solidFill>
                      <a:schemeClr val="tx1"/>
                    </a:solidFill>
                    <a:latin typeface="Arial" charset="0"/>
                  </a:defRPr>
                </a:lvl4pPr>
                <a:lvl5pPr marL="2057400" indent="-228600" defTabSz="457200">
                  <a:defRPr>
                    <a:solidFill>
                      <a:schemeClr val="tx1"/>
                    </a:solidFill>
                    <a:latin typeface="Arial" charset="0"/>
                  </a:defRPr>
                </a:lvl5pPr>
                <a:lvl6pPr marL="2514600" indent="-228600" defTabSz="457200" fontAlgn="base">
                  <a:spcBef>
                    <a:spcPct val="0"/>
                  </a:spcBef>
                  <a:spcAft>
                    <a:spcPct val="0"/>
                  </a:spcAft>
                  <a:defRPr>
                    <a:solidFill>
                      <a:schemeClr val="tx1"/>
                    </a:solidFill>
                    <a:latin typeface="Arial" charset="0"/>
                  </a:defRPr>
                </a:lvl6pPr>
                <a:lvl7pPr marL="2971800" indent="-228600" defTabSz="457200" fontAlgn="base">
                  <a:spcBef>
                    <a:spcPct val="0"/>
                  </a:spcBef>
                  <a:spcAft>
                    <a:spcPct val="0"/>
                  </a:spcAft>
                  <a:defRPr>
                    <a:solidFill>
                      <a:schemeClr val="tx1"/>
                    </a:solidFill>
                    <a:latin typeface="Arial" charset="0"/>
                  </a:defRPr>
                </a:lvl7pPr>
                <a:lvl8pPr marL="3429000" indent="-228600" defTabSz="457200" fontAlgn="base">
                  <a:spcBef>
                    <a:spcPct val="0"/>
                  </a:spcBef>
                  <a:spcAft>
                    <a:spcPct val="0"/>
                  </a:spcAft>
                  <a:defRPr>
                    <a:solidFill>
                      <a:schemeClr val="tx1"/>
                    </a:solidFill>
                    <a:latin typeface="Arial" charset="0"/>
                  </a:defRPr>
                </a:lvl8pPr>
                <a:lvl9pPr marL="3886200" indent="-228600" defTabSz="457200" fontAlgn="base">
                  <a:spcBef>
                    <a:spcPct val="0"/>
                  </a:spcBef>
                  <a:spcAft>
                    <a:spcPct val="0"/>
                  </a:spcAft>
                  <a:defRPr>
                    <a:solidFill>
                      <a:schemeClr val="tx1"/>
                    </a:solidFill>
                    <a:latin typeface="Arial" charset="0"/>
                  </a:defRPr>
                </a:lvl9pPr>
              </a:lstStyle>
              <a:p>
                <a:pPr>
                  <a:buClr>
                    <a:srgbClr val="000000"/>
                  </a:buClr>
                  <a:buFont typeface="Tahoma" pitchFamily="34" charset="0"/>
                  <a:buNone/>
                </a:pPr>
                <a:r>
                  <a:rPr lang="en-US" sz="1400">
                    <a:solidFill>
                      <a:srgbClr val="000000"/>
                    </a:solidFill>
                    <a:latin typeface="Tahoma" pitchFamily="34" charset="0"/>
                    <a:cs typeface="Tahoma" pitchFamily="34" charset="0"/>
                    <a:sym typeface="Tahoma" pitchFamily="34" charset="0"/>
                  </a:rPr>
                  <a:t>Republicans</a:t>
                </a:r>
              </a:p>
            </p:txBody>
          </p:sp>
        </p:grpSp>
        <p:grpSp>
          <p:nvGrpSpPr>
            <p:cNvPr id="21520" name="Group 8"/>
            <p:cNvGrpSpPr>
              <a:grpSpLocks/>
            </p:cNvGrpSpPr>
            <p:nvPr/>
          </p:nvGrpSpPr>
          <p:grpSpPr bwMode="auto">
            <a:xfrm>
              <a:off x="2895" y="1392"/>
              <a:ext cx="935" cy="192"/>
              <a:chOff x="2895" y="1392"/>
              <a:chExt cx="935" cy="192"/>
            </a:xfrm>
          </p:grpSpPr>
          <p:sp>
            <p:nvSpPr>
              <p:cNvPr id="21521" name="Rectangle 36"/>
              <p:cNvSpPr>
                <a:spLocks noChangeArrowheads="1"/>
              </p:cNvSpPr>
              <p:nvPr/>
            </p:nvSpPr>
            <p:spPr bwMode="auto">
              <a:xfrm>
                <a:off x="2895" y="1430"/>
                <a:ext cx="125" cy="112"/>
              </a:xfrm>
              <a:prstGeom prst="rect">
                <a:avLst/>
              </a:prstGeom>
              <a:solidFill>
                <a:srgbClr val="FCB460"/>
              </a:solidFill>
              <a:ln w="9525">
                <a:solidFill>
                  <a:schemeClr val="tx1"/>
                </a:solidFill>
                <a:miter lim="800000"/>
                <a:headEnd/>
                <a:tailEnd/>
              </a:ln>
            </p:spPr>
            <p:txBody>
              <a:bodyPr anchor="ctr"/>
              <a:lstStyle/>
              <a:p>
                <a:pPr algn="ctr" defTabSz="457200">
                  <a:buClr>
                    <a:srgbClr val="000000"/>
                  </a:buClr>
                  <a:buFont typeface="Tahoma" pitchFamily="34" charset="0"/>
                  <a:buNone/>
                </a:pPr>
                <a:endParaRPr lang="en-US" sz="1400">
                  <a:solidFill>
                    <a:srgbClr val="000000"/>
                  </a:solidFill>
                  <a:latin typeface="Tahoma" pitchFamily="34" charset="0"/>
                  <a:cs typeface="Tahoma" pitchFamily="34" charset="0"/>
                  <a:sym typeface="Tahoma" pitchFamily="34" charset="0"/>
                </a:endParaRPr>
              </a:p>
            </p:txBody>
          </p:sp>
          <p:sp>
            <p:nvSpPr>
              <p:cNvPr id="21522" name="TextBox 42"/>
              <p:cNvSpPr txBox="1">
                <a:spLocks noChangeArrowheads="1"/>
              </p:cNvSpPr>
              <p:nvPr/>
            </p:nvSpPr>
            <p:spPr bwMode="auto">
              <a:xfrm>
                <a:off x="3001" y="1392"/>
                <a:ext cx="829"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defTabSz="457200">
                  <a:defRPr>
                    <a:solidFill>
                      <a:schemeClr val="tx1"/>
                    </a:solidFill>
                    <a:latin typeface="Arial" charset="0"/>
                  </a:defRPr>
                </a:lvl1pPr>
                <a:lvl2pPr marL="742950" indent="-285750" defTabSz="457200">
                  <a:defRPr>
                    <a:solidFill>
                      <a:schemeClr val="tx1"/>
                    </a:solidFill>
                    <a:latin typeface="Arial" charset="0"/>
                  </a:defRPr>
                </a:lvl2pPr>
                <a:lvl3pPr marL="1143000" indent="-228600" defTabSz="457200">
                  <a:defRPr>
                    <a:solidFill>
                      <a:schemeClr val="tx1"/>
                    </a:solidFill>
                    <a:latin typeface="Arial" charset="0"/>
                  </a:defRPr>
                </a:lvl3pPr>
                <a:lvl4pPr marL="1600200" indent="-228600" defTabSz="457200">
                  <a:defRPr>
                    <a:solidFill>
                      <a:schemeClr val="tx1"/>
                    </a:solidFill>
                    <a:latin typeface="Arial" charset="0"/>
                  </a:defRPr>
                </a:lvl4pPr>
                <a:lvl5pPr marL="2057400" indent="-228600" defTabSz="457200">
                  <a:defRPr>
                    <a:solidFill>
                      <a:schemeClr val="tx1"/>
                    </a:solidFill>
                    <a:latin typeface="Arial" charset="0"/>
                  </a:defRPr>
                </a:lvl5pPr>
                <a:lvl6pPr marL="2514600" indent="-228600" defTabSz="457200" fontAlgn="base">
                  <a:spcBef>
                    <a:spcPct val="0"/>
                  </a:spcBef>
                  <a:spcAft>
                    <a:spcPct val="0"/>
                  </a:spcAft>
                  <a:defRPr>
                    <a:solidFill>
                      <a:schemeClr val="tx1"/>
                    </a:solidFill>
                    <a:latin typeface="Arial" charset="0"/>
                  </a:defRPr>
                </a:lvl6pPr>
                <a:lvl7pPr marL="2971800" indent="-228600" defTabSz="457200" fontAlgn="base">
                  <a:spcBef>
                    <a:spcPct val="0"/>
                  </a:spcBef>
                  <a:spcAft>
                    <a:spcPct val="0"/>
                  </a:spcAft>
                  <a:defRPr>
                    <a:solidFill>
                      <a:schemeClr val="tx1"/>
                    </a:solidFill>
                    <a:latin typeface="Arial" charset="0"/>
                  </a:defRPr>
                </a:lvl7pPr>
                <a:lvl8pPr marL="3429000" indent="-228600" defTabSz="457200" fontAlgn="base">
                  <a:spcBef>
                    <a:spcPct val="0"/>
                  </a:spcBef>
                  <a:spcAft>
                    <a:spcPct val="0"/>
                  </a:spcAft>
                  <a:defRPr>
                    <a:solidFill>
                      <a:schemeClr val="tx1"/>
                    </a:solidFill>
                    <a:latin typeface="Arial" charset="0"/>
                  </a:defRPr>
                </a:lvl8pPr>
                <a:lvl9pPr marL="3886200" indent="-228600" defTabSz="457200" fontAlgn="base">
                  <a:spcBef>
                    <a:spcPct val="0"/>
                  </a:spcBef>
                  <a:spcAft>
                    <a:spcPct val="0"/>
                  </a:spcAft>
                  <a:defRPr>
                    <a:solidFill>
                      <a:schemeClr val="tx1"/>
                    </a:solidFill>
                    <a:latin typeface="Arial" charset="0"/>
                  </a:defRPr>
                </a:lvl9pPr>
              </a:lstStyle>
              <a:p>
                <a:pPr>
                  <a:buClr>
                    <a:srgbClr val="000000"/>
                  </a:buClr>
                  <a:buFont typeface="Tahoma" pitchFamily="34" charset="0"/>
                  <a:buNone/>
                </a:pPr>
                <a:r>
                  <a:rPr lang="en-US" sz="1400">
                    <a:solidFill>
                      <a:srgbClr val="000000"/>
                    </a:solidFill>
                    <a:latin typeface="Tahoma" pitchFamily="34" charset="0"/>
                    <a:cs typeface="Tahoma" pitchFamily="34" charset="0"/>
                    <a:sym typeface="Tahoma" pitchFamily="34" charset="0"/>
                  </a:rPr>
                  <a:t>Independents</a:t>
                </a:r>
              </a:p>
            </p:txBody>
          </p:sp>
        </p:grpSp>
      </p:grpSp>
      <p:sp>
        <p:nvSpPr>
          <p:cNvPr id="21523" name="TextBox 47"/>
          <p:cNvSpPr txBox="1">
            <a:spLocks noChangeArrowheads="1"/>
          </p:cNvSpPr>
          <p:nvPr/>
        </p:nvSpPr>
        <p:spPr bwMode="auto">
          <a:xfrm>
            <a:off x="2070100" y="3438525"/>
            <a:ext cx="17367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57200">
              <a:defRPr>
                <a:solidFill>
                  <a:schemeClr val="tx1"/>
                </a:solidFill>
                <a:latin typeface="Arial" charset="0"/>
              </a:defRPr>
            </a:lvl1pPr>
            <a:lvl2pPr marL="742950" indent="-285750" defTabSz="457200">
              <a:defRPr>
                <a:solidFill>
                  <a:schemeClr val="tx1"/>
                </a:solidFill>
                <a:latin typeface="Arial" charset="0"/>
              </a:defRPr>
            </a:lvl2pPr>
            <a:lvl3pPr marL="1143000" indent="-228600" defTabSz="457200">
              <a:defRPr>
                <a:solidFill>
                  <a:schemeClr val="tx1"/>
                </a:solidFill>
                <a:latin typeface="Arial" charset="0"/>
              </a:defRPr>
            </a:lvl3pPr>
            <a:lvl4pPr marL="1600200" indent="-228600" defTabSz="457200">
              <a:defRPr>
                <a:solidFill>
                  <a:schemeClr val="tx1"/>
                </a:solidFill>
                <a:latin typeface="Arial" charset="0"/>
              </a:defRPr>
            </a:lvl4pPr>
            <a:lvl5pPr marL="2057400" indent="-228600" defTabSz="457200">
              <a:defRPr>
                <a:solidFill>
                  <a:schemeClr val="tx1"/>
                </a:solidFill>
                <a:latin typeface="Arial" charset="0"/>
              </a:defRPr>
            </a:lvl5pPr>
            <a:lvl6pPr marL="2514600" indent="-228600" defTabSz="457200" fontAlgn="base">
              <a:spcBef>
                <a:spcPct val="0"/>
              </a:spcBef>
              <a:spcAft>
                <a:spcPct val="0"/>
              </a:spcAft>
              <a:defRPr>
                <a:solidFill>
                  <a:schemeClr val="tx1"/>
                </a:solidFill>
                <a:latin typeface="Arial" charset="0"/>
              </a:defRPr>
            </a:lvl6pPr>
            <a:lvl7pPr marL="2971800" indent="-228600" defTabSz="457200" fontAlgn="base">
              <a:spcBef>
                <a:spcPct val="0"/>
              </a:spcBef>
              <a:spcAft>
                <a:spcPct val="0"/>
              </a:spcAft>
              <a:defRPr>
                <a:solidFill>
                  <a:schemeClr val="tx1"/>
                </a:solidFill>
                <a:latin typeface="Arial" charset="0"/>
              </a:defRPr>
            </a:lvl7pPr>
            <a:lvl8pPr marL="3429000" indent="-228600" defTabSz="457200" fontAlgn="base">
              <a:spcBef>
                <a:spcPct val="0"/>
              </a:spcBef>
              <a:spcAft>
                <a:spcPct val="0"/>
              </a:spcAft>
              <a:defRPr>
                <a:solidFill>
                  <a:schemeClr val="tx1"/>
                </a:solidFill>
                <a:latin typeface="Arial" charset="0"/>
              </a:defRPr>
            </a:lvl8pPr>
            <a:lvl9pPr marL="3886200" indent="-228600" defTabSz="457200" fontAlgn="base">
              <a:spcBef>
                <a:spcPct val="0"/>
              </a:spcBef>
              <a:spcAft>
                <a:spcPct val="0"/>
              </a:spcAft>
              <a:defRPr>
                <a:solidFill>
                  <a:schemeClr val="tx1"/>
                </a:solidFill>
                <a:latin typeface="Arial" charset="0"/>
              </a:defRPr>
            </a:lvl9pPr>
          </a:lstStyle>
          <a:p>
            <a:pPr algn="r">
              <a:buClr>
                <a:srgbClr val="000000"/>
              </a:buClr>
              <a:buFont typeface="Tahoma" pitchFamily="34" charset="0"/>
              <a:buNone/>
            </a:pPr>
            <a:r>
              <a:rPr lang="en-US" sz="1400">
                <a:solidFill>
                  <a:srgbClr val="000000"/>
                </a:solidFill>
                <a:latin typeface="Tahoma" pitchFamily="34" charset="0"/>
                <a:cs typeface="Tahoma" pitchFamily="34" charset="0"/>
                <a:sym typeface="Tahoma" pitchFamily="34" charset="0"/>
              </a:rPr>
              <a:t>Economy</a:t>
            </a:r>
          </a:p>
        </p:txBody>
      </p:sp>
      <p:sp>
        <p:nvSpPr>
          <p:cNvPr id="21524" name="TextBox 48"/>
          <p:cNvSpPr txBox="1">
            <a:spLocks noChangeArrowheads="1"/>
          </p:cNvSpPr>
          <p:nvPr/>
        </p:nvSpPr>
        <p:spPr bwMode="auto">
          <a:xfrm>
            <a:off x="2070100" y="5253038"/>
            <a:ext cx="17367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57200">
              <a:defRPr>
                <a:solidFill>
                  <a:schemeClr val="tx1"/>
                </a:solidFill>
                <a:latin typeface="Arial" charset="0"/>
              </a:defRPr>
            </a:lvl1pPr>
            <a:lvl2pPr marL="742950" indent="-285750" defTabSz="457200">
              <a:defRPr>
                <a:solidFill>
                  <a:schemeClr val="tx1"/>
                </a:solidFill>
                <a:latin typeface="Arial" charset="0"/>
              </a:defRPr>
            </a:lvl2pPr>
            <a:lvl3pPr marL="1143000" indent="-228600" defTabSz="457200">
              <a:defRPr>
                <a:solidFill>
                  <a:schemeClr val="tx1"/>
                </a:solidFill>
                <a:latin typeface="Arial" charset="0"/>
              </a:defRPr>
            </a:lvl3pPr>
            <a:lvl4pPr marL="1600200" indent="-228600" defTabSz="457200">
              <a:defRPr>
                <a:solidFill>
                  <a:schemeClr val="tx1"/>
                </a:solidFill>
                <a:latin typeface="Arial" charset="0"/>
              </a:defRPr>
            </a:lvl4pPr>
            <a:lvl5pPr marL="2057400" indent="-228600" defTabSz="457200">
              <a:defRPr>
                <a:solidFill>
                  <a:schemeClr val="tx1"/>
                </a:solidFill>
                <a:latin typeface="Arial" charset="0"/>
              </a:defRPr>
            </a:lvl5pPr>
            <a:lvl6pPr marL="2514600" indent="-228600" defTabSz="457200" fontAlgn="base">
              <a:spcBef>
                <a:spcPct val="0"/>
              </a:spcBef>
              <a:spcAft>
                <a:spcPct val="0"/>
              </a:spcAft>
              <a:defRPr>
                <a:solidFill>
                  <a:schemeClr val="tx1"/>
                </a:solidFill>
                <a:latin typeface="Arial" charset="0"/>
              </a:defRPr>
            </a:lvl6pPr>
            <a:lvl7pPr marL="2971800" indent="-228600" defTabSz="457200" fontAlgn="base">
              <a:spcBef>
                <a:spcPct val="0"/>
              </a:spcBef>
              <a:spcAft>
                <a:spcPct val="0"/>
              </a:spcAft>
              <a:defRPr>
                <a:solidFill>
                  <a:schemeClr val="tx1"/>
                </a:solidFill>
                <a:latin typeface="Arial" charset="0"/>
              </a:defRPr>
            </a:lvl7pPr>
            <a:lvl8pPr marL="3429000" indent="-228600" defTabSz="457200" fontAlgn="base">
              <a:spcBef>
                <a:spcPct val="0"/>
              </a:spcBef>
              <a:spcAft>
                <a:spcPct val="0"/>
              </a:spcAft>
              <a:defRPr>
                <a:solidFill>
                  <a:schemeClr val="tx1"/>
                </a:solidFill>
                <a:latin typeface="Arial" charset="0"/>
              </a:defRPr>
            </a:lvl8pPr>
            <a:lvl9pPr marL="3886200" indent="-228600" defTabSz="457200" fontAlgn="base">
              <a:spcBef>
                <a:spcPct val="0"/>
              </a:spcBef>
              <a:spcAft>
                <a:spcPct val="0"/>
              </a:spcAft>
              <a:defRPr>
                <a:solidFill>
                  <a:schemeClr val="tx1"/>
                </a:solidFill>
                <a:latin typeface="Arial" charset="0"/>
              </a:defRPr>
            </a:lvl9pPr>
          </a:lstStyle>
          <a:p>
            <a:pPr algn="r">
              <a:buClr>
                <a:srgbClr val="000000"/>
              </a:buClr>
              <a:buFont typeface="Tahoma" pitchFamily="34" charset="0"/>
              <a:buNone/>
            </a:pPr>
            <a:r>
              <a:rPr lang="en-US" sz="1400">
                <a:solidFill>
                  <a:srgbClr val="000000"/>
                </a:solidFill>
                <a:latin typeface="Tahoma" pitchFamily="34" charset="0"/>
                <a:cs typeface="Tahoma" pitchFamily="34" charset="0"/>
                <a:sym typeface="Tahoma" pitchFamily="34" charset="0"/>
              </a:rPr>
              <a:t>Health Care</a:t>
            </a:r>
          </a:p>
        </p:txBody>
      </p:sp>
      <p:sp>
        <p:nvSpPr>
          <p:cNvPr id="21525" name="TextBox 24"/>
          <p:cNvSpPr txBox="1">
            <a:spLocks noChangeArrowheads="1"/>
          </p:cNvSpPr>
          <p:nvPr/>
        </p:nvSpPr>
        <p:spPr bwMode="auto">
          <a:xfrm>
            <a:off x="3246438" y="1722438"/>
            <a:ext cx="26511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57200">
              <a:defRPr>
                <a:solidFill>
                  <a:schemeClr val="tx1"/>
                </a:solidFill>
                <a:latin typeface="Arial" charset="0"/>
              </a:defRPr>
            </a:lvl1pPr>
            <a:lvl2pPr marL="742950" indent="-285750" defTabSz="457200">
              <a:defRPr>
                <a:solidFill>
                  <a:schemeClr val="tx1"/>
                </a:solidFill>
                <a:latin typeface="Arial" charset="0"/>
              </a:defRPr>
            </a:lvl2pPr>
            <a:lvl3pPr marL="1143000" indent="-228600" defTabSz="457200">
              <a:defRPr>
                <a:solidFill>
                  <a:schemeClr val="tx1"/>
                </a:solidFill>
                <a:latin typeface="Arial" charset="0"/>
              </a:defRPr>
            </a:lvl3pPr>
            <a:lvl4pPr marL="1600200" indent="-228600" defTabSz="457200">
              <a:defRPr>
                <a:solidFill>
                  <a:schemeClr val="tx1"/>
                </a:solidFill>
                <a:latin typeface="Arial" charset="0"/>
              </a:defRPr>
            </a:lvl4pPr>
            <a:lvl5pPr marL="2057400" indent="-228600" defTabSz="457200">
              <a:defRPr>
                <a:solidFill>
                  <a:schemeClr val="tx1"/>
                </a:solidFill>
                <a:latin typeface="Arial" charset="0"/>
              </a:defRPr>
            </a:lvl5pPr>
            <a:lvl6pPr marL="2514600" indent="-228600" defTabSz="457200" fontAlgn="base">
              <a:spcBef>
                <a:spcPct val="0"/>
              </a:spcBef>
              <a:spcAft>
                <a:spcPct val="0"/>
              </a:spcAft>
              <a:defRPr>
                <a:solidFill>
                  <a:schemeClr val="tx1"/>
                </a:solidFill>
                <a:latin typeface="Arial" charset="0"/>
              </a:defRPr>
            </a:lvl6pPr>
            <a:lvl7pPr marL="2971800" indent="-228600" defTabSz="457200" fontAlgn="base">
              <a:spcBef>
                <a:spcPct val="0"/>
              </a:spcBef>
              <a:spcAft>
                <a:spcPct val="0"/>
              </a:spcAft>
              <a:defRPr>
                <a:solidFill>
                  <a:schemeClr val="tx1"/>
                </a:solidFill>
                <a:latin typeface="Arial" charset="0"/>
              </a:defRPr>
            </a:lvl7pPr>
            <a:lvl8pPr marL="3429000" indent="-228600" defTabSz="457200" fontAlgn="base">
              <a:spcBef>
                <a:spcPct val="0"/>
              </a:spcBef>
              <a:spcAft>
                <a:spcPct val="0"/>
              </a:spcAft>
              <a:defRPr>
                <a:solidFill>
                  <a:schemeClr val="tx1"/>
                </a:solidFill>
                <a:latin typeface="Arial" charset="0"/>
              </a:defRPr>
            </a:lvl8pPr>
            <a:lvl9pPr marL="3886200" indent="-228600" defTabSz="457200" fontAlgn="base">
              <a:spcBef>
                <a:spcPct val="0"/>
              </a:spcBef>
              <a:spcAft>
                <a:spcPct val="0"/>
              </a:spcAft>
              <a:defRPr>
                <a:solidFill>
                  <a:schemeClr val="tx1"/>
                </a:solidFill>
                <a:latin typeface="Arial" charset="0"/>
              </a:defRPr>
            </a:lvl9pPr>
          </a:lstStyle>
          <a:p>
            <a:pPr algn="ctr">
              <a:buClr>
                <a:srgbClr val="000000"/>
              </a:buClr>
              <a:buFont typeface="Tahoma" pitchFamily="34" charset="0"/>
              <a:buNone/>
            </a:pPr>
            <a:r>
              <a:rPr lang="en-US" sz="1400" u="sng">
                <a:solidFill>
                  <a:srgbClr val="000000"/>
                </a:solidFill>
                <a:latin typeface="Tahoma" pitchFamily="34" charset="0"/>
                <a:cs typeface="Tahoma" pitchFamily="34" charset="0"/>
                <a:sym typeface="Tahoma" pitchFamily="34" charset="0"/>
              </a:rPr>
              <a:t>AMONG REGISTERED VOTERS</a:t>
            </a:r>
          </a:p>
        </p:txBody>
      </p:sp>
      <p:pic>
        <p:nvPicPr>
          <p:cNvPr id="21526" name="Picture 7" descr="kfflogo-color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615363" y="6280150"/>
            <a:ext cx="4572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2"/>
          <p:cNvSpPr>
            <a:spLocks noGrp="1"/>
          </p:cNvSpPr>
          <p:nvPr>
            <p:ph type="title" idx="4294967295"/>
          </p:nvPr>
        </p:nvSpPr>
        <p:spPr>
          <a:xfrm>
            <a:off x="457200" y="115888"/>
            <a:ext cx="8229600" cy="914400"/>
          </a:xfrm>
          <a:ln/>
        </p:spPr>
        <p:txBody>
          <a:bodyPr/>
          <a:lstStyle/>
          <a:p>
            <a:pPr>
              <a:buClr>
                <a:srgbClr val="000000"/>
              </a:buClr>
              <a:buFont typeface="Tahoma" pitchFamily="34" charset="0"/>
              <a:buNone/>
            </a:pPr>
            <a:r>
              <a:rPr lang="en-US" sz="2800" b="1">
                <a:cs typeface="Tahoma" pitchFamily="34" charset="0"/>
                <a:sym typeface="Tahoma" pitchFamily="34" charset="0"/>
              </a:rPr>
              <a:t>Medicare and the Cost of Care are Americans’ Top Health Care Issues</a:t>
            </a:r>
          </a:p>
        </p:txBody>
      </p:sp>
      <p:sp>
        <p:nvSpPr>
          <p:cNvPr id="23555" name="Text Placeholder 2"/>
          <p:cNvSpPr>
            <a:spLocks noGrp="1"/>
          </p:cNvSpPr>
          <p:nvPr>
            <p:ph type="body" idx="4294967295"/>
          </p:nvPr>
        </p:nvSpPr>
        <p:spPr>
          <a:xfrm>
            <a:off x="92075" y="1189038"/>
            <a:ext cx="8959850" cy="554037"/>
          </a:xfrm>
          <a:ln/>
        </p:spPr>
        <p:txBody>
          <a:bodyPr>
            <a:spAutoFit/>
          </a:bodyPr>
          <a:lstStyle/>
          <a:p>
            <a:pPr marL="0" indent="0" defTabSz="457200">
              <a:spcBef>
                <a:spcPct val="0"/>
              </a:spcBef>
              <a:buClr>
                <a:srgbClr val="000000"/>
              </a:buClr>
              <a:buFont typeface="Tahoma" pitchFamily="34" charset="0"/>
              <a:buNone/>
            </a:pPr>
            <a:r>
              <a:rPr lang="en-US" sz="1500">
                <a:cs typeface="Tahoma" pitchFamily="34" charset="0"/>
                <a:sym typeface="Tahoma" pitchFamily="34" charset="0"/>
              </a:rPr>
              <a:t>I’m going to read you a list of specific health care issues the presidential candidates may be talking about this year. For each, tell me how important the issue will be to your vote.</a:t>
            </a:r>
          </a:p>
        </p:txBody>
      </p:sp>
      <p:graphicFrame>
        <p:nvGraphicFramePr>
          <p:cNvPr id="23556" name="Chart Placeholder 4"/>
          <p:cNvGraphicFramePr>
            <a:graphicFrameLocks/>
          </p:cNvGraphicFramePr>
          <p:nvPr/>
        </p:nvGraphicFramePr>
        <p:xfrm>
          <a:off x="4173538" y="2347913"/>
          <a:ext cx="4764087" cy="4033837"/>
        </p:xfrm>
        <a:graphic>
          <a:graphicData uri="http://schemas.openxmlformats.org/presentationml/2006/ole">
            <mc:AlternateContent xmlns:mc="http://schemas.openxmlformats.org/markup-compatibility/2006">
              <mc:Choice xmlns:v="urn:schemas-microsoft-com:vml" Requires="v">
                <p:oleObj spid="_x0000_s23579" name="Chart" r:id="rId3" imgW="4762452" imgH="4029075" progId="Excel.Chart.8">
                  <p:embed/>
                </p:oleObj>
              </mc:Choice>
              <mc:Fallback>
                <p:oleObj name="Chart" r:id="rId3" imgW="4762452" imgH="4029075" progId="Excel.Chart.8">
                  <p:embed/>
                  <p:pic>
                    <p:nvPicPr>
                      <p:cNvPr id="0" name="Chart Placeholder 4"/>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73538" y="2347913"/>
                        <a:ext cx="4764087" cy="40338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3557" name="TextBox 22"/>
          <p:cNvSpPr txBox="1">
            <a:spLocks noChangeArrowheads="1"/>
          </p:cNvSpPr>
          <p:nvPr/>
        </p:nvSpPr>
        <p:spPr bwMode="auto">
          <a:xfrm>
            <a:off x="187325" y="2640013"/>
            <a:ext cx="41148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r">
              <a:buClr>
                <a:srgbClr val="000000"/>
              </a:buClr>
              <a:buFont typeface="Tahoma" pitchFamily="34" charset="0"/>
              <a:buNone/>
            </a:pPr>
            <a:r>
              <a:rPr lang="en-US" sz="1400">
                <a:solidFill>
                  <a:srgbClr val="000000"/>
                </a:solidFill>
                <a:latin typeface="Tahoma" pitchFamily="34" charset="0"/>
                <a:cs typeface="Tahoma" pitchFamily="34" charset="0"/>
                <a:sym typeface="Tahoma" pitchFamily="34" charset="0"/>
              </a:rPr>
              <a:t>Medicare</a:t>
            </a:r>
          </a:p>
        </p:txBody>
      </p:sp>
      <p:sp>
        <p:nvSpPr>
          <p:cNvPr id="23558" name="TextBox 31"/>
          <p:cNvSpPr txBox="1">
            <a:spLocks noChangeArrowheads="1"/>
          </p:cNvSpPr>
          <p:nvPr/>
        </p:nvSpPr>
        <p:spPr bwMode="auto">
          <a:xfrm>
            <a:off x="187325" y="3695700"/>
            <a:ext cx="41148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r">
              <a:buClr>
                <a:srgbClr val="000000"/>
              </a:buClr>
              <a:buFont typeface="Tahoma" pitchFamily="34" charset="0"/>
              <a:buNone/>
            </a:pPr>
            <a:r>
              <a:rPr lang="en-US" sz="1400">
                <a:solidFill>
                  <a:srgbClr val="000000"/>
                </a:solidFill>
                <a:latin typeface="Tahoma" pitchFamily="34" charset="0"/>
                <a:cs typeface="Tahoma" pitchFamily="34" charset="0"/>
                <a:sym typeface="Tahoma" pitchFamily="34" charset="0"/>
              </a:rPr>
              <a:t>Medicaid</a:t>
            </a:r>
          </a:p>
        </p:txBody>
      </p:sp>
      <p:sp>
        <p:nvSpPr>
          <p:cNvPr id="23559" name="TextBox 25"/>
          <p:cNvSpPr txBox="1">
            <a:spLocks noChangeArrowheads="1"/>
          </p:cNvSpPr>
          <p:nvPr/>
        </p:nvSpPr>
        <p:spPr bwMode="auto">
          <a:xfrm>
            <a:off x="187325" y="3157538"/>
            <a:ext cx="41148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r">
              <a:buClr>
                <a:srgbClr val="000000"/>
              </a:buClr>
              <a:buFont typeface="Tahoma" pitchFamily="34" charset="0"/>
              <a:buNone/>
            </a:pPr>
            <a:r>
              <a:rPr lang="en-US" sz="1400">
                <a:solidFill>
                  <a:srgbClr val="000000"/>
                </a:solidFill>
                <a:latin typeface="Tahoma" pitchFamily="34" charset="0"/>
                <a:cs typeface="Tahoma" pitchFamily="34" charset="0"/>
                <a:sym typeface="Tahoma" pitchFamily="34" charset="0"/>
              </a:rPr>
              <a:t>The cost of health care and insurance</a:t>
            </a:r>
          </a:p>
        </p:txBody>
      </p:sp>
      <p:sp>
        <p:nvSpPr>
          <p:cNvPr id="23560" name="TextBox 27"/>
          <p:cNvSpPr txBox="1">
            <a:spLocks noChangeArrowheads="1"/>
          </p:cNvSpPr>
          <p:nvPr/>
        </p:nvSpPr>
        <p:spPr bwMode="auto">
          <a:xfrm>
            <a:off x="0" y="6400800"/>
            <a:ext cx="8656638" cy="398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57200">
              <a:defRPr>
                <a:solidFill>
                  <a:schemeClr val="tx1"/>
                </a:solidFill>
                <a:latin typeface="Arial" charset="0"/>
              </a:defRPr>
            </a:lvl1pPr>
            <a:lvl2pPr marL="742950" indent="-285750" defTabSz="457200">
              <a:defRPr>
                <a:solidFill>
                  <a:schemeClr val="tx1"/>
                </a:solidFill>
                <a:latin typeface="Arial" charset="0"/>
              </a:defRPr>
            </a:lvl2pPr>
            <a:lvl3pPr marL="1143000" indent="-228600" defTabSz="457200">
              <a:defRPr>
                <a:solidFill>
                  <a:schemeClr val="tx1"/>
                </a:solidFill>
                <a:latin typeface="Arial" charset="0"/>
              </a:defRPr>
            </a:lvl3pPr>
            <a:lvl4pPr marL="1600200" indent="-228600" defTabSz="457200">
              <a:defRPr>
                <a:solidFill>
                  <a:schemeClr val="tx1"/>
                </a:solidFill>
                <a:latin typeface="Arial" charset="0"/>
              </a:defRPr>
            </a:lvl4pPr>
            <a:lvl5pPr marL="2057400" indent="-228600" defTabSz="457200">
              <a:defRPr>
                <a:solidFill>
                  <a:schemeClr val="tx1"/>
                </a:solidFill>
                <a:latin typeface="Arial" charset="0"/>
              </a:defRPr>
            </a:lvl5pPr>
            <a:lvl6pPr marL="2514600" indent="-228600" defTabSz="457200" fontAlgn="base">
              <a:spcBef>
                <a:spcPct val="0"/>
              </a:spcBef>
              <a:spcAft>
                <a:spcPct val="0"/>
              </a:spcAft>
              <a:defRPr>
                <a:solidFill>
                  <a:schemeClr val="tx1"/>
                </a:solidFill>
                <a:latin typeface="Arial" charset="0"/>
              </a:defRPr>
            </a:lvl6pPr>
            <a:lvl7pPr marL="2971800" indent="-228600" defTabSz="457200" fontAlgn="base">
              <a:spcBef>
                <a:spcPct val="0"/>
              </a:spcBef>
              <a:spcAft>
                <a:spcPct val="0"/>
              </a:spcAft>
              <a:defRPr>
                <a:solidFill>
                  <a:schemeClr val="tx1"/>
                </a:solidFill>
                <a:latin typeface="Arial" charset="0"/>
              </a:defRPr>
            </a:lvl7pPr>
            <a:lvl8pPr marL="3429000" indent="-228600" defTabSz="457200" fontAlgn="base">
              <a:spcBef>
                <a:spcPct val="0"/>
              </a:spcBef>
              <a:spcAft>
                <a:spcPct val="0"/>
              </a:spcAft>
              <a:defRPr>
                <a:solidFill>
                  <a:schemeClr val="tx1"/>
                </a:solidFill>
                <a:latin typeface="Arial" charset="0"/>
              </a:defRPr>
            </a:lvl8pPr>
            <a:lvl9pPr marL="3886200" indent="-228600" defTabSz="457200" fontAlgn="base">
              <a:spcBef>
                <a:spcPct val="0"/>
              </a:spcBef>
              <a:spcAft>
                <a:spcPct val="0"/>
              </a:spcAft>
              <a:defRPr>
                <a:solidFill>
                  <a:schemeClr val="tx1"/>
                </a:solidFill>
                <a:latin typeface="Arial" charset="0"/>
              </a:defRPr>
            </a:lvl9pPr>
          </a:lstStyle>
          <a:p>
            <a:pPr>
              <a:buClr>
                <a:srgbClr val="000000"/>
              </a:buClr>
              <a:buFont typeface="Tahoma" pitchFamily="34" charset="0"/>
              <a:buNone/>
            </a:pPr>
            <a:r>
              <a:rPr lang="en-US" sz="1000">
                <a:solidFill>
                  <a:srgbClr val="000000"/>
                </a:solidFill>
                <a:latin typeface="Tahoma" pitchFamily="34" charset="0"/>
                <a:cs typeface="Tahoma" pitchFamily="34" charset="0"/>
                <a:sym typeface="Tahoma" pitchFamily="34" charset="0"/>
              </a:rPr>
              <a:t>Note: Not at all important (vol.) and Don’t know/Refused answers not shown.</a:t>
            </a:r>
          </a:p>
          <a:p>
            <a:pPr>
              <a:buClr>
                <a:srgbClr val="000000"/>
              </a:buClr>
              <a:buFont typeface="Tahoma" pitchFamily="34" charset="0"/>
              <a:buNone/>
            </a:pPr>
            <a:r>
              <a:rPr lang="en-US" sz="1000">
                <a:solidFill>
                  <a:srgbClr val="000000"/>
                </a:solidFill>
                <a:latin typeface="Tahoma" pitchFamily="34" charset="0"/>
                <a:cs typeface="Tahoma" pitchFamily="34" charset="0"/>
                <a:sym typeface="Tahoma" pitchFamily="34" charset="0"/>
              </a:rPr>
              <a:t>Source: Kaiser Family Foundation </a:t>
            </a:r>
            <a:r>
              <a:rPr lang="en-US" sz="1000" i="1">
                <a:solidFill>
                  <a:srgbClr val="000000"/>
                </a:solidFill>
                <a:latin typeface="Tahoma" pitchFamily="34" charset="0"/>
                <a:cs typeface="Tahoma" pitchFamily="34" charset="0"/>
                <a:sym typeface="Tahoma" pitchFamily="34" charset="0"/>
              </a:rPr>
              <a:t>Health Tracking Poll </a:t>
            </a:r>
            <a:r>
              <a:rPr lang="en-US" sz="1000">
                <a:solidFill>
                  <a:srgbClr val="000000"/>
                </a:solidFill>
                <a:latin typeface="Tahoma" pitchFamily="34" charset="0"/>
                <a:cs typeface="Tahoma" pitchFamily="34" charset="0"/>
                <a:sym typeface="Tahoma" pitchFamily="34" charset="0"/>
              </a:rPr>
              <a:t>(conducted August 7-12, 2012)</a:t>
            </a:r>
          </a:p>
        </p:txBody>
      </p:sp>
      <p:sp>
        <p:nvSpPr>
          <p:cNvPr id="23561" name="TextBox 29"/>
          <p:cNvSpPr txBox="1">
            <a:spLocks noChangeArrowheads="1"/>
          </p:cNvSpPr>
          <p:nvPr/>
        </p:nvSpPr>
        <p:spPr bwMode="auto">
          <a:xfrm>
            <a:off x="187325" y="4216400"/>
            <a:ext cx="41148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r">
              <a:buClr>
                <a:srgbClr val="000000"/>
              </a:buClr>
              <a:buFont typeface="Tahoma" pitchFamily="34" charset="0"/>
              <a:buNone/>
            </a:pPr>
            <a:r>
              <a:rPr lang="en-US" sz="1400">
                <a:solidFill>
                  <a:srgbClr val="000000"/>
                </a:solidFill>
                <a:latin typeface="Tahoma" pitchFamily="34" charset="0"/>
                <a:cs typeface="Tahoma" pitchFamily="34" charset="0"/>
                <a:sym typeface="Tahoma" pitchFamily="34" charset="0"/>
              </a:rPr>
              <a:t>Providing health coverage for the uninsured</a:t>
            </a:r>
          </a:p>
        </p:txBody>
      </p:sp>
      <p:sp>
        <p:nvSpPr>
          <p:cNvPr id="23562" name="TextBox 30"/>
          <p:cNvSpPr txBox="1">
            <a:spLocks noChangeArrowheads="1"/>
          </p:cNvSpPr>
          <p:nvPr/>
        </p:nvSpPr>
        <p:spPr bwMode="auto">
          <a:xfrm>
            <a:off x="187325" y="4733925"/>
            <a:ext cx="41148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r">
              <a:buClr>
                <a:srgbClr val="000000"/>
              </a:buClr>
              <a:buFont typeface="Tahoma" pitchFamily="34" charset="0"/>
              <a:buNone/>
            </a:pPr>
            <a:r>
              <a:rPr lang="en-US" sz="1400">
                <a:solidFill>
                  <a:srgbClr val="000000"/>
                </a:solidFill>
                <a:latin typeface="Tahoma" pitchFamily="34" charset="0"/>
                <a:cs typeface="Tahoma" pitchFamily="34" charset="0"/>
                <a:sym typeface="Tahoma" pitchFamily="34" charset="0"/>
              </a:rPr>
              <a:t>The 2010 health care law</a:t>
            </a:r>
          </a:p>
        </p:txBody>
      </p:sp>
      <p:grpSp>
        <p:nvGrpSpPr>
          <p:cNvPr id="23563" name="Group 9"/>
          <p:cNvGrpSpPr>
            <a:grpSpLocks/>
          </p:cNvGrpSpPr>
          <p:nvPr/>
        </p:nvGrpSpPr>
        <p:grpSpPr bwMode="auto">
          <a:xfrm>
            <a:off x="923925" y="2054225"/>
            <a:ext cx="7296150" cy="292100"/>
            <a:chOff x="582" y="1294"/>
            <a:chExt cx="4596" cy="184"/>
          </a:xfrm>
        </p:grpSpPr>
        <p:grpSp>
          <p:nvGrpSpPr>
            <p:cNvPr id="23564" name="Group 7"/>
            <p:cNvGrpSpPr>
              <a:grpSpLocks/>
            </p:cNvGrpSpPr>
            <p:nvPr/>
          </p:nvGrpSpPr>
          <p:grpSpPr bwMode="auto">
            <a:xfrm>
              <a:off x="582" y="1294"/>
              <a:ext cx="1149" cy="184"/>
              <a:chOff x="582" y="1294"/>
              <a:chExt cx="1149" cy="184"/>
            </a:xfrm>
          </p:grpSpPr>
          <p:sp>
            <p:nvSpPr>
              <p:cNvPr id="23565" name="Rectangle 41"/>
              <p:cNvSpPr>
                <a:spLocks noChangeArrowheads="1"/>
              </p:cNvSpPr>
              <p:nvPr/>
            </p:nvSpPr>
            <p:spPr bwMode="auto">
              <a:xfrm>
                <a:off x="582" y="1328"/>
                <a:ext cx="115" cy="116"/>
              </a:xfrm>
              <a:prstGeom prst="rect">
                <a:avLst/>
              </a:prstGeom>
              <a:solidFill>
                <a:srgbClr val="06244D"/>
              </a:solidFill>
              <a:ln w="9525">
                <a:solidFill>
                  <a:schemeClr val="tx1"/>
                </a:solidFill>
                <a:miter lim="800000"/>
                <a:headEnd/>
                <a:tailEnd/>
              </a:ln>
            </p:spPr>
            <p:txBody>
              <a:bodyPr anchor="ctr"/>
              <a:lstStyle/>
              <a:p>
                <a:pPr algn="ctr" defTabSz="457200">
                  <a:buClr>
                    <a:srgbClr val="000000"/>
                  </a:buClr>
                  <a:buFont typeface="Tahoma" pitchFamily="34" charset="0"/>
                  <a:buNone/>
                </a:pPr>
                <a:endParaRPr lang="en-US" sz="1200">
                  <a:solidFill>
                    <a:srgbClr val="000000"/>
                  </a:solidFill>
                  <a:latin typeface="Tahoma" pitchFamily="34" charset="0"/>
                  <a:cs typeface="Tahoma" pitchFamily="34" charset="0"/>
                  <a:sym typeface="Tahoma" pitchFamily="34" charset="0"/>
                </a:endParaRPr>
              </a:p>
            </p:txBody>
          </p:sp>
          <p:sp>
            <p:nvSpPr>
              <p:cNvPr id="23566" name="TextBox 46"/>
              <p:cNvSpPr txBox="1">
                <a:spLocks noChangeArrowheads="1"/>
              </p:cNvSpPr>
              <p:nvPr/>
            </p:nvSpPr>
            <p:spPr bwMode="auto">
              <a:xfrm>
                <a:off x="680" y="1294"/>
                <a:ext cx="1051" cy="1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defTabSz="457200">
                  <a:defRPr>
                    <a:solidFill>
                      <a:schemeClr val="tx1"/>
                    </a:solidFill>
                    <a:latin typeface="Arial" charset="0"/>
                  </a:defRPr>
                </a:lvl1pPr>
                <a:lvl2pPr marL="742950" indent="-285750" defTabSz="457200">
                  <a:defRPr>
                    <a:solidFill>
                      <a:schemeClr val="tx1"/>
                    </a:solidFill>
                    <a:latin typeface="Arial" charset="0"/>
                  </a:defRPr>
                </a:lvl2pPr>
                <a:lvl3pPr marL="1143000" indent="-228600" defTabSz="457200">
                  <a:defRPr>
                    <a:solidFill>
                      <a:schemeClr val="tx1"/>
                    </a:solidFill>
                    <a:latin typeface="Arial" charset="0"/>
                  </a:defRPr>
                </a:lvl3pPr>
                <a:lvl4pPr marL="1600200" indent="-228600" defTabSz="457200">
                  <a:defRPr>
                    <a:solidFill>
                      <a:schemeClr val="tx1"/>
                    </a:solidFill>
                    <a:latin typeface="Arial" charset="0"/>
                  </a:defRPr>
                </a:lvl4pPr>
                <a:lvl5pPr marL="2057400" indent="-228600" defTabSz="457200">
                  <a:defRPr>
                    <a:solidFill>
                      <a:schemeClr val="tx1"/>
                    </a:solidFill>
                    <a:latin typeface="Arial" charset="0"/>
                  </a:defRPr>
                </a:lvl5pPr>
                <a:lvl6pPr marL="2514600" indent="-228600" defTabSz="457200" fontAlgn="base">
                  <a:spcBef>
                    <a:spcPct val="0"/>
                  </a:spcBef>
                  <a:spcAft>
                    <a:spcPct val="0"/>
                  </a:spcAft>
                  <a:defRPr>
                    <a:solidFill>
                      <a:schemeClr val="tx1"/>
                    </a:solidFill>
                    <a:latin typeface="Arial" charset="0"/>
                  </a:defRPr>
                </a:lvl6pPr>
                <a:lvl7pPr marL="2971800" indent="-228600" defTabSz="457200" fontAlgn="base">
                  <a:spcBef>
                    <a:spcPct val="0"/>
                  </a:spcBef>
                  <a:spcAft>
                    <a:spcPct val="0"/>
                  </a:spcAft>
                  <a:defRPr>
                    <a:solidFill>
                      <a:schemeClr val="tx1"/>
                    </a:solidFill>
                    <a:latin typeface="Arial" charset="0"/>
                  </a:defRPr>
                </a:lvl7pPr>
                <a:lvl8pPr marL="3429000" indent="-228600" defTabSz="457200" fontAlgn="base">
                  <a:spcBef>
                    <a:spcPct val="0"/>
                  </a:spcBef>
                  <a:spcAft>
                    <a:spcPct val="0"/>
                  </a:spcAft>
                  <a:defRPr>
                    <a:solidFill>
                      <a:schemeClr val="tx1"/>
                    </a:solidFill>
                    <a:latin typeface="Arial" charset="0"/>
                  </a:defRPr>
                </a:lvl8pPr>
                <a:lvl9pPr marL="3886200" indent="-228600" defTabSz="457200" fontAlgn="base">
                  <a:spcBef>
                    <a:spcPct val="0"/>
                  </a:spcBef>
                  <a:spcAft>
                    <a:spcPct val="0"/>
                  </a:spcAft>
                  <a:defRPr>
                    <a:solidFill>
                      <a:schemeClr val="tx1"/>
                    </a:solidFill>
                    <a:latin typeface="Arial" charset="0"/>
                  </a:defRPr>
                </a:lvl9pPr>
              </a:lstStyle>
              <a:p>
                <a:pPr>
                  <a:buClr>
                    <a:srgbClr val="000000"/>
                  </a:buClr>
                  <a:buFont typeface="Tahoma" pitchFamily="34" charset="0"/>
                  <a:buNone/>
                </a:pPr>
                <a:r>
                  <a:rPr lang="en-US" sz="1300">
                    <a:solidFill>
                      <a:srgbClr val="000000"/>
                    </a:solidFill>
                    <a:latin typeface="Tahoma" pitchFamily="34" charset="0"/>
                    <a:cs typeface="Tahoma" pitchFamily="34" charset="0"/>
                    <a:sym typeface="Tahoma" pitchFamily="34" charset="0"/>
                  </a:rPr>
                  <a:t>Extremely important</a:t>
                </a:r>
              </a:p>
            </p:txBody>
          </p:sp>
        </p:grpSp>
        <p:grpSp>
          <p:nvGrpSpPr>
            <p:cNvPr id="23567" name="Group 6"/>
            <p:cNvGrpSpPr>
              <a:grpSpLocks/>
            </p:cNvGrpSpPr>
            <p:nvPr/>
          </p:nvGrpSpPr>
          <p:grpSpPr bwMode="auto">
            <a:xfrm>
              <a:off x="1828" y="1294"/>
              <a:ext cx="928" cy="184"/>
              <a:chOff x="1828" y="1294"/>
              <a:chExt cx="928" cy="184"/>
            </a:xfrm>
          </p:grpSpPr>
          <p:sp>
            <p:nvSpPr>
              <p:cNvPr id="23568" name="Rectangle 39"/>
              <p:cNvSpPr>
                <a:spLocks noChangeArrowheads="1"/>
              </p:cNvSpPr>
              <p:nvPr/>
            </p:nvSpPr>
            <p:spPr bwMode="auto">
              <a:xfrm>
                <a:off x="1828" y="1328"/>
                <a:ext cx="115" cy="116"/>
              </a:xfrm>
              <a:prstGeom prst="rect">
                <a:avLst/>
              </a:prstGeom>
              <a:solidFill>
                <a:srgbClr val="808080"/>
              </a:solidFill>
              <a:ln w="9525">
                <a:solidFill>
                  <a:schemeClr val="tx1"/>
                </a:solidFill>
                <a:miter lim="800000"/>
                <a:headEnd/>
                <a:tailEnd/>
              </a:ln>
            </p:spPr>
            <p:txBody>
              <a:bodyPr anchor="ctr"/>
              <a:lstStyle/>
              <a:p>
                <a:pPr algn="ctr" defTabSz="457200">
                  <a:buClr>
                    <a:srgbClr val="000000"/>
                  </a:buClr>
                  <a:buFont typeface="Tahoma" pitchFamily="34" charset="0"/>
                  <a:buNone/>
                </a:pPr>
                <a:endParaRPr lang="en-US" sz="1200">
                  <a:solidFill>
                    <a:srgbClr val="000000"/>
                  </a:solidFill>
                  <a:latin typeface="Tahoma" pitchFamily="34" charset="0"/>
                  <a:cs typeface="Tahoma" pitchFamily="34" charset="0"/>
                  <a:sym typeface="Tahoma" pitchFamily="34" charset="0"/>
                </a:endParaRPr>
              </a:p>
            </p:txBody>
          </p:sp>
          <p:sp>
            <p:nvSpPr>
              <p:cNvPr id="23569" name="TextBox 40"/>
              <p:cNvSpPr txBox="1">
                <a:spLocks noChangeArrowheads="1"/>
              </p:cNvSpPr>
              <p:nvPr/>
            </p:nvSpPr>
            <p:spPr bwMode="auto">
              <a:xfrm>
                <a:off x="1926" y="1294"/>
                <a:ext cx="830" cy="1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defTabSz="457200">
                  <a:defRPr>
                    <a:solidFill>
                      <a:schemeClr val="tx1"/>
                    </a:solidFill>
                    <a:latin typeface="Arial" charset="0"/>
                  </a:defRPr>
                </a:lvl1pPr>
                <a:lvl2pPr marL="742950" indent="-285750" defTabSz="457200">
                  <a:defRPr>
                    <a:solidFill>
                      <a:schemeClr val="tx1"/>
                    </a:solidFill>
                    <a:latin typeface="Arial" charset="0"/>
                  </a:defRPr>
                </a:lvl2pPr>
                <a:lvl3pPr marL="1143000" indent="-228600" defTabSz="457200">
                  <a:defRPr>
                    <a:solidFill>
                      <a:schemeClr val="tx1"/>
                    </a:solidFill>
                    <a:latin typeface="Arial" charset="0"/>
                  </a:defRPr>
                </a:lvl3pPr>
                <a:lvl4pPr marL="1600200" indent="-228600" defTabSz="457200">
                  <a:defRPr>
                    <a:solidFill>
                      <a:schemeClr val="tx1"/>
                    </a:solidFill>
                    <a:latin typeface="Arial" charset="0"/>
                  </a:defRPr>
                </a:lvl4pPr>
                <a:lvl5pPr marL="2057400" indent="-228600" defTabSz="457200">
                  <a:defRPr>
                    <a:solidFill>
                      <a:schemeClr val="tx1"/>
                    </a:solidFill>
                    <a:latin typeface="Arial" charset="0"/>
                  </a:defRPr>
                </a:lvl5pPr>
                <a:lvl6pPr marL="2514600" indent="-228600" defTabSz="457200" fontAlgn="base">
                  <a:spcBef>
                    <a:spcPct val="0"/>
                  </a:spcBef>
                  <a:spcAft>
                    <a:spcPct val="0"/>
                  </a:spcAft>
                  <a:defRPr>
                    <a:solidFill>
                      <a:schemeClr val="tx1"/>
                    </a:solidFill>
                    <a:latin typeface="Arial" charset="0"/>
                  </a:defRPr>
                </a:lvl6pPr>
                <a:lvl7pPr marL="2971800" indent="-228600" defTabSz="457200" fontAlgn="base">
                  <a:spcBef>
                    <a:spcPct val="0"/>
                  </a:spcBef>
                  <a:spcAft>
                    <a:spcPct val="0"/>
                  </a:spcAft>
                  <a:defRPr>
                    <a:solidFill>
                      <a:schemeClr val="tx1"/>
                    </a:solidFill>
                    <a:latin typeface="Arial" charset="0"/>
                  </a:defRPr>
                </a:lvl7pPr>
                <a:lvl8pPr marL="3429000" indent="-228600" defTabSz="457200" fontAlgn="base">
                  <a:spcBef>
                    <a:spcPct val="0"/>
                  </a:spcBef>
                  <a:spcAft>
                    <a:spcPct val="0"/>
                  </a:spcAft>
                  <a:defRPr>
                    <a:solidFill>
                      <a:schemeClr val="tx1"/>
                    </a:solidFill>
                    <a:latin typeface="Arial" charset="0"/>
                  </a:defRPr>
                </a:lvl8pPr>
                <a:lvl9pPr marL="3886200" indent="-228600" defTabSz="457200" fontAlgn="base">
                  <a:spcBef>
                    <a:spcPct val="0"/>
                  </a:spcBef>
                  <a:spcAft>
                    <a:spcPct val="0"/>
                  </a:spcAft>
                  <a:defRPr>
                    <a:solidFill>
                      <a:schemeClr val="tx1"/>
                    </a:solidFill>
                    <a:latin typeface="Arial" charset="0"/>
                  </a:defRPr>
                </a:lvl9pPr>
              </a:lstStyle>
              <a:p>
                <a:pPr>
                  <a:buClr>
                    <a:srgbClr val="000000"/>
                  </a:buClr>
                  <a:buFont typeface="Tahoma" pitchFamily="34" charset="0"/>
                  <a:buNone/>
                </a:pPr>
                <a:r>
                  <a:rPr lang="en-US" sz="1300">
                    <a:solidFill>
                      <a:srgbClr val="000000"/>
                    </a:solidFill>
                    <a:latin typeface="Tahoma" pitchFamily="34" charset="0"/>
                    <a:cs typeface="Tahoma" pitchFamily="34" charset="0"/>
                    <a:sym typeface="Tahoma" pitchFamily="34" charset="0"/>
                  </a:rPr>
                  <a:t>Very important</a:t>
                </a:r>
              </a:p>
            </p:txBody>
          </p:sp>
        </p:grpSp>
        <p:grpSp>
          <p:nvGrpSpPr>
            <p:cNvPr id="23570" name="Group 4"/>
            <p:cNvGrpSpPr>
              <a:grpSpLocks/>
            </p:cNvGrpSpPr>
            <p:nvPr/>
          </p:nvGrpSpPr>
          <p:grpSpPr bwMode="auto">
            <a:xfrm>
              <a:off x="4143" y="1294"/>
              <a:ext cx="1035" cy="184"/>
              <a:chOff x="4143" y="1294"/>
              <a:chExt cx="1035" cy="184"/>
            </a:xfrm>
          </p:grpSpPr>
          <p:sp>
            <p:nvSpPr>
              <p:cNvPr id="23571" name="Rectangle 37"/>
              <p:cNvSpPr>
                <a:spLocks noChangeArrowheads="1"/>
              </p:cNvSpPr>
              <p:nvPr/>
            </p:nvSpPr>
            <p:spPr bwMode="auto">
              <a:xfrm>
                <a:off x="4143" y="1328"/>
                <a:ext cx="115" cy="116"/>
              </a:xfrm>
              <a:prstGeom prst="rect">
                <a:avLst/>
              </a:prstGeom>
              <a:solidFill>
                <a:schemeClr val="accent1"/>
              </a:solidFill>
              <a:ln w="9525">
                <a:solidFill>
                  <a:schemeClr val="tx1"/>
                </a:solidFill>
                <a:miter lim="800000"/>
                <a:headEnd/>
                <a:tailEnd/>
              </a:ln>
            </p:spPr>
            <p:txBody>
              <a:bodyPr anchor="ctr"/>
              <a:lstStyle/>
              <a:p>
                <a:pPr algn="ctr" defTabSz="457200">
                  <a:buClr>
                    <a:srgbClr val="000000"/>
                  </a:buClr>
                  <a:buFont typeface="Tahoma" pitchFamily="34" charset="0"/>
                  <a:buNone/>
                </a:pPr>
                <a:endParaRPr lang="en-US" sz="1200">
                  <a:solidFill>
                    <a:srgbClr val="000000"/>
                  </a:solidFill>
                  <a:latin typeface="Tahoma" pitchFamily="34" charset="0"/>
                  <a:cs typeface="Tahoma" pitchFamily="34" charset="0"/>
                  <a:sym typeface="Tahoma" pitchFamily="34" charset="0"/>
                </a:endParaRPr>
              </a:p>
            </p:txBody>
          </p:sp>
          <p:sp>
            <p:nvSpPr>
              <p:cNvPr id="23572" name="TextBox 38"/>
              <p:cNvSpPr txBox="1">
                <a:spLocks noChangeArrowheads="1"/>
              </p:cNvSpPr>
              <p:nvPr/>
            </p:nvSpPr>
            <p:spPr bwMode="auto">
              <a:xfrm>
                <a:off x="4241" y="1294"/>
                <a:ext cx="937" cy="1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defTabSz="457200">
                  <a:defRPr>
                    <a:solidFill>
                      <a:schemeClr val="tx1"/>
                    </a:solidFill>
                    <a:latin typeface="Arial" charset="0"/>
                  </a:defRPr>
                </a:lvl1pPr>
                <a:lvl2pPr marL="742950" indent="-285750" defTabSz="457200">
                  <a:defRPr>
                    <a:solidFill>
                      <a:schemeClr val="tx1"/>
                    </a:solidFill>
                    <a:latin typeface="Arial" charset="0"/>
                  </a:defRPr>
                </a:lvl2pPr>
                <a:lvl3pPr marL="1143000" indent="-228600" defTabSz="457200">
                  <a:defRPr>
                    <a:solidFill>
                      <a:schemeClr val="tx1"/>
                    </a:solidFill>
                    <a:latin typeface="Arial" charset="0"/>
                  </a:defRPr>
                </a:lvl3pPr>
                <a:lvl4pPr marL="1600200" indent="-228600" defTabSz="457200">
                  <a:defRPr>
                    <a:solidFill>
                      <a:schemeClr val="tx1"/>
                    </a:solidFill>
                    <a:latin typeface="Arial" charset="0"/>
                  </a:defRPr>
                </a:lvl4pPr>
                <a:lvl5pPr marL="2057400" indent="-228600" defTabSz="457200">
                  <a:defRPr>
                    <a:solidFill>
                      <a:schemeClr val="tx1"/>
                    </a:solidFill>
                    <a:latin typeface="Arial" charset="0"/>
                  </a:defRPr>
                </a:lvl5pPr>
                <a:lvl6pPr marL="2514600" indent="-228600" defTabSz="457200" fontAlgn="base">
                  <a:spcBef>
                    <a:spcPct val="0"/>
                  </a:spcBef>
                  <a:spcAft>
                    <a:spcPct val="0"/>
                  </a:spcAft>
                  <a:defRPr>
                    <a:solidFill>
                      <a:schemeClr val="tx1"/>
                    </a:solidFill>
                    <a:latin typeface="Arial" charset="0"/>
                  </a:defRPr>
                </a:lvl6pPr>
                <a:lvl7pPr marL="2971800" indent="-228600" defTabSz="457200" fontAlgn="base">
                  <a:spcBef>
                    <a:spcPct val="0"/>
                  </a:spcBef>
                  <a:spcAft>
                    <a:spcPct val="0"/>
                  </a:spcAft>
                  <a:defRPr>
                    <a:solidFill>
                      <a:schemeClr val="tx1"/>
                    </a:solidFill>
                    <a:latin typeface="Arial" charset="0"/>
                  </a:defRPr>
                </a:lvl7pPr>
                <a:lvl8pPr marL="3429000" indent="-228600" defTabSz="457200" fontAlgn="base">
                  <a:spcBef>
                    <a:spcPct val="0"/>
                  </a:spcBef>
                  <a:spcAft>
                    <a:spcPct val="0"/>
                  </a:spcAft>
                  <a:defRPr>
                    <a:solidFill>
                      <a:schemeClr val="tx1"/>
                    </a:solidFill>
                    <a:latin typeface="Arial" charset="0"/>
                  </a:defRPr>
                </a:lvl8pPr>
                <a:lvl9pPr marL="3886200" indent="-228600" defTabSz="457200" fontAlgn="base">
                  <a:spcBef>
                    <a:spcPct val="0"/>
                  </a:spcBef>
                  <a:spcAft>
                    <a:spcPct val="0"/>
                  </a:spcAft>
                  <a:defRPr>
                    <a:solidFill>
                      <a:schemeClr val="tx1"/>
                    </a:solidFill>
                    <a:latin typeface="Arial" charset="0"/>
                  </a:defRPr>
                </a:lvl9pPr>
              </a:lstStyle>
              <a:p>
                <a:pPr>
                  <a:buClr>
                    <a:srgbClr val="000000"/>
                  </a:buClr>
                  <a:buFont typeface="Tahoma" pitchFamily="34" charset="0"/>
                  <a:buNone/>
                </a:pPr>
                <a:r>
                  <a:rPr lang="en-US" sz="1300">
                    <a:solidFill>
                      <a:srgbClr val="000000"/>
                    </a:solidFill>
                    <a:latin typeface="Tahoma" pitchFamily="34" charset="0"/>
                    <a:cs typeface="Tahoma" pitchFamily="34" charset="0"/>
                    <a:sym typeface="Tahoma" pitchFamily="34" charset="0"/>
                  </a:rPr>
                  <a:t>Not too important</a:t>
                </a:r>
              </a:p>
            </p:txBody>
          </p:sp>
        </p:grpSp>
        <p:grpSp>
          <p:nvGrpSpPr>
            <p:cNvPr id="23573" name="Group 5"/>
            <p:cNvGrpSpPr>
              <a:grpSpLocks/>
            </p:cNvGrpSpPr>
            <p:nvPr/>
          </p:nvGrpSpPr>
          <p:grpSpPr bwMode="auto">
            <a:xfrm>
              <a:off x="2853" y="1294"/>
              <a:ext cx="1193" cy="184"/>
              <a:chOff x="2853" y="1294"/>
              <a:chExt cx="1193" cy="184"/>
            </a:xfrm>
          </p:grpSpPr>
          <p:sp>
            <p:nvSpPr>
              <p:cNvPr id="23574" name="Rectangle 36"/>
              <p:cNvSpPr>
                <a:spLocks noChangeArrowheads="1"/>
              </p:cNvSpPr>
              <p:nvPr/>
            </p:nvSpPr>
            <p:spPr bwMode="auto">
              <a:xfrm>
                <a:off x="2853" y="1328"/>
                <a:ext cx="115" cy="116"/>
              </a:xfrm>
              <a:prstGeom prst="rect">
                <a:avLst/>
              </a:prstGeom>
              <a:solidFill>
                <a:srgbClr val="FCB460"/>
              </a:solidFill>
              <a:ln w="9525">
                <a:solidFill>
                  <a:schemeClr val="tx1"/>
                </a:solidFill>
                <a:miter lim="800000"/>
                <a:headEnd/>
                <a:tailEnd/>
              </a:ln>
            </p:spPr>
            <p:txBody>
              <a:bodyPr anchor="ctr"/>
              <a:lstStyle/>
              <a:p>
                <a:pPr algn="ctr" defTabSz="457200">
                  <a:buClr>
                    <a:srgbClr val="000000"/>
                  </a:buClr>
                  <a:buFont typeface="Tahoma" pitchFamily="34" charset="0"/>
                  <a:buNone/>
                </a:pPr>
                <a:endParaRPr lang="en-US" sz="1200">
                  <a:solidFill>
                    <a:srgbClr val="000000"/>
                  </a:solidFill>
                  <a:latin typeface="Tahoma" pitchFamily="34" charset="0"/>
                  <a:cs typeface="Tahoma" pitchFamily="34" charset="0"/>
                  <a:sym typeface="Tahoma" pitchFamily="34" charset="0"/>
                </a:endParaRPr>
              </a:p>
            </p:txBody>
          </p:sp>
          <p:sp>
            <p:nvSpPr>
              <p:cNvPr id="23575" name="TextBox 42"/>
              <p:cNvSpPr txBox="1">
                <a:spLocks noChangeArrowheads="1"/>
              </p:cNvSpPr>
              <p:nvPr/>
            </p:nvSpPr>
            <p:spPr bwMode="auto">
              <a:xfrm>
                <a:off x="2951" y="1294"/>
                <a:ext cx="1095" cy="1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defTabSz="457200">
                  <a:defRPr>
                    <a:solidFill>
                      <a:schemeClr val="tx1"/>
                    </a:solidFill>
                    <a:latin typeface="Arial" charset="0"/>
                  </a:defRPr>
                </a:lvl1pPr>
                <a:lvl2pPr marL="742950" indent="-285750" defTabSz="457200">
                  <a:defRPr>
                    <a:solidFill>
                      <a:schemeClr val="tx1"/>
                    </a:solidFill>
                    <a:latin typeface="Arial" charset="0"/>
                  </a:defRPr>
                </a:lvl2pPr>
                <a:lvl3pPr marL="1143000" indent="-228600" defTabSz="457200">
                  <a:defRPr>
                    <a:solidFill>
                      <a:schemeClr val="tx1"/>
                    </a:solidFill>
                    <a:latin typeface="Arial" charset="0"/>
                  </a:defRPr>
                </a:lvl3pPr>
                <a:lvl4pPr marL="1600200" indent="-228600" defTabSz="457200">
                  <a:defRPr>
                    <a:solidFill>
                      <a:schemeClr val="tx1"/>
                    </a:solidFill>
                    <a:latin typeface="Arial" charset="0"/>
                  </a:defRPr>
                </a:lvl4pPr>
                <a:lvl5pPr marL="2057400" indent="-228600" defTabSz="457200">
                  <a:defRPr>
                    <a:solidFill>
                      <a:schemeClr val="tx1"/>
                    </a:solidFill>
                    <a:latin typeface="Arial" charset="0"/>
                  </a:defRPr>
                </a:lvl5pPr>
                <a:lvl6pPr marL="2514600" indent="-228600" defTabSz="457200" fontAlgn="base">
                  <a:spcBef>
                    <a:spcPct val="0"/>
                  </a:spcBef>
                  <a:spcAft>
                    <a:spcPct val="0"/>
                  </a:spcAft>
                  <a:defRPr>
                    <a:solidFill>
                      <a:schemeClr val="tx1"/>
                    </a:solidFill>
                    <a:latin typeface="Arial" charset="0"/>
                  </a:defRPr>
                </a:lvl6pPr>
                <a:lvl7pPr marL="2971800" indent="-228600" defTabSz="457200" fontAlgn="base">
                  <a:spcBef>
                    <a:spcPct val="0"/>
                  </a:spcBef>
                  <a:spcAft>
                    <a:spcPct val="0"/>
                  </a:spcAft>
                  <a:defRPr>
                    <a:solidFill>
                      <a:schemeClr val="tx1"/>
                    </a:solidFill>
                    <a:latin typeface="Arial" charset="0"/>
                  </a:defRPr>
                </a:lvl7pPr>
                <a:lvl8pPr marL="3429000" indent="-228600" defTabSz="457200" fontAlgn="base">
                  <a:spcBef>
                    <a:spcPct val="0"/>
                  </a:spcBef>
                  <a:spcAft>
                    <a:spcPct val="0"/>
                  </a:spcAft>
                  <a:defRPr>
                    <a:solidFill>
                      <a:schemeClr val="tx1"/>
                    </a:solidFill>
                    <a:latin typeface="Arial" charset="0"/>
                  </a:defRPr>
                </a:lvl8pPr>
                <a:lvl9pPr marL="3886200" indent="-228600" defTabSz="457200" fontAlgn="base">
                  <a:spcBef>
                    <a:spcPct val="0"/>
                  </a:spcBef>
                  <a:spcAft>
                    <a:spcPct val="0"/>
                  </a:spcAft>
                  <a:defRPr>
                    <a:solidFill>
                      <a:schemeClr val="tx1"/>
                    </a:solidFill>
                    <a:latin typeface="Arial" charset="0"/>
                  </a:defRPr>
                </a:lvl9pPr>
              </a:lstStyle>
              <a:p>
                <a:pPr>
                  <a:buClr>
                    <a:srgbClr val="000000"/>
                  </a:buClr>
                  <a:buFont typeface="Tahoma" pitchFamily="34" charset="0"/>
                  <a:buNone/>
                </a:pPr>
                <a:r>
                  <a:rPr lang="en-US" sz="1300">
                    <a:solidFill>
                      <a:srgbClr val="000000"/>
                    </a:solidFill>
                    <a:latin typeface="Tahoma" pitchFamily="34" charset="0"/>
                    <a:cs typeface="Tahoma" pitchFamily="34" charset="0"/>
                    <a:sym typeface="Tahoma" pitchFamily="34" charset="0"/>
                  </a:rPr>
                  <a:t>Somewhat important</a:t>
                </a:r>
              </a:p>
            </p:txBody>
          </p:sp>
        </p:grpSp>
      </p:grpSp>
      <p:sp>
        <p:nvSpPr>
          <p:cNvPr id="23576" name="TextBox 33"/>
          <p:cNvSpPr txBox="1">
            <a:spLocks noChangeArrowheads="1"/>
          </p:cNvSpPr>
          <p:nvPr/>
        </p:nvSpPr>
        <p:spPr bwMode="auto">
          <a:xfrm>
            <a:off x="187325" y="5253038"/>
            <a:ext cx="41148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r">
              <a:buClr>
                <a:srgbClr val="000000"/>
              </a:buClr>
              <a:buFont typeface="Tahoma" pitchFamily="34" charset="0"/>
              <a:buNone/>
            </a:pPr>
            <a:r>
              <a:rPr lang="en-US" sz="1400">
                <a:solidFill>
                  <a:srgbClr val="000000"/>
                </a:solidFill>
                <a:latin typeface="Tahoma" pitchFamily="34" charset="0"/>
                <a:cs typeface="Tahoma" pitchFamily="34" charset="0"/>
                <a:sym typeface="Tahoma" pitchFamily="34" charset="0"/>
              </a:rPr>
              <a:t>Reproductive health care services for women</a:t>
            </a:r>
          </a:p>
        </p:txBody>
      </p:sp>
      <p:sp>
        <p:nvSpPr>
          <p:cNvPr id="23577" name="TextBox 34"/>
          <p:cNvSpPr txBox="1">
            <a:spLocks noChangeArrowheads="1"/>
          </p:cNvSpPr>
          <p:nvPr/>
        </p:nvSpPr>
        <p:spPr bwMode="auto">
          <a:xfrm>
            <a:off x="187325" y="5775325"/>
            <a:ext cx="41148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r">
              <a:buClr>
                <a:srgbClr val="000000"/>
              </a:buClr>
              <a:buFont typeface="Tahoma" pitchFamily="34" charset="0"/>
              <a:buNone/>
            </a:pPr>
            <a:r>
              <a:rPr lang="en-US" sz="1400">
                <a:solidFill>
                  <a:srgbClr val="000000"/>
                </a:solidFill>
                <a:latin typeface="Tahoma" pitchFamily="34" charset="0"/>
                <a:cs typeface="Tahoma" pitchFamily="34" charset="0"/>
                <a:sym typeface="Tahoma" pitchFamily="34" charset="0"/>
              </a:rPr>
              <a:t>Abortion</a:t>
            </a:r>
          </a:p>
        </p:txBody>
      </p:sp>
      <p:pic>
        <p:nvPicPr>
          <p:cNvPr id="23578" name="Picture 7" descr="kfflogo-color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615363" y="6280150"/>
            <a:ext cx="4572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idx="4294967295"/>
          </p:nvPr>
        </p:nvSpPr>
        <p:spPr>
          <a:xfrm>
            <a:off x="0" y="182563"/>
            <a:ext cx="9144000" cy="914400"/>
          </a:xfrm>
          <a:ln/>
        </p:spPr>
        <p:txBody>
          <a:bodyPr/>
          <a:lstStyle/>
          <a:p>
            <a:pPr>
              <a:buClr>
                <a:srgbClr val="000000"/>
              </a:buClr>
              <a:buFont typeface="Tahoma" pitchFamily="34" charset="0"/>
              <a:buNone/>
            </a:pPr>
            <a:r>
              <a:rPr lang="en-US" sz="2800" b="1">
                <a:cs typeface="Tahoma" pitchFamily="34" charset="0"/>
                <a:sym typeface="Tahoma" pitchFamily="34" charset="0"/>
              </a:rPr>
              <a:t>Economy Tops Voters’ Issue Agenda in the Past 5 </a:t>
            </a:r>
            <a:br>
              <a:rPr lang="en-US" sz="2800" b="1">
                <a:cs typeface="Tahoma" pitchFamily="34" charset="0"/>
                <a:sym typeface="Tahoma" pitchFamily="34" charset="0"/>
              </a:rPr>
            </a:br>
            <a:r>
              <a:rPr lang="en-US" sz="2800" b="1">
                <a:cs typeface="Tahoma" pitchFamily="34" charset="0"/>
                <a:sym typeface="Tahoma" pitchFamily="34" charset="0"/>
              </a:rPr>
              <a:t>Presidential Elections</a:t>
            </a:r>
          </a:p>
        </p:txBody>
      </p:sp>
      <p:sp>
        <p:nvSpPr>
          <p:cNvPr id="25603" name="Text Placeholder 2"/>
          <p:cNvSpPr>
            <a:spLocks noGrp="1"/>
          </p:cNvSpPr>
          <p:nvPr>
            <p:ph type="body" idx="4294967295"/>
          </p:nvPr>
        </p:nvSpPr>
        <p:spPr>
          <a:xfrm>
            <a:off x="92075" y="1463675"/>
            <a:ext cx="8959850" cy="322263"/>
          </a:xfrm>
          <a:ln/>
        </p:spPr>
        <p:txBody>
          <a:bodyPr>
            <a:spAutoFit/>
          </a:bodyPr>
          <a:lstStyle/>
          <a:p>
            <a:pPr marL="0" indent="0" defTabSz="457200">
              <a:spcBef>
                <a:spcPct val="0"/>
              </a:spcBef>
              <a:buClr>
                <a:srgbClr val="000000"/>
              </a:buClr>
              <a:buFont typeface="Tahoma" pitchFamily="34" charset="0"/>
              <a:buNone/>
            </a:pPr>
            <a:r>
              <a:rPr lang="en-US" sz="1500">
                <a:cs typeface="Tahoma" pitchFamily="34" charset="0"/>
                <a:sym typeface="Tahoma" pitchFamily="34" charset="0"/>
              </a:rPr>
              <a:t>Percent who said each issue was most important in their vote for President:</a:t>
            </a:r>
          </a:p>
        </p:txBody>
      </p:sp>
      <p:sp>
        <p:nvSpPr>
          <p:cNvPr id="25604" name="TextBox 33"/>
          <p:cNvSpPr txBox="1">
            <a:spLocks noChangeArrowheads="1"/>
          </p:cNvSpPr>
          <p:nvPr/>
        </p:nvSpPr>
        <p:spPr bwMode="auto">
          <a:xfrm>
            <a:off x="0" y="6092825"/>
            <a:ext cx="8656638" cy="703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57200">
              <a:defRPr>
                <a:solidFill>
                  <a:schemeClr val="tx1"/>
                </a:solidFill>
                <a:latin typeface="Arial" charset="0"/>
              </a:defRPr>
            </a:lvl1pPr>
            <a:lvl2pPr marL="742950" indent="-285750" defTabSz="457200">
              <a:defRPr>
                <a:solidFill>
                  <a:schemeClr val="tx1"/>
                </a:solidFill>
                <a:latin typeface="Arial" charset="0"/>
              </a:defRPr>
            </a:lvl2pPr>
            <a:lvl3pPr marL="1143000" indent="-228600" defTabSz="457200">
              <a:defRPr>
                <a:solidFill>
                  <a:schemeClr val="tx1"/>
                </a:solidFill>
                <a:latin typeface="Arial" charset="0"/>
              </a:defRPr>
            </a:lvl3pPr>
            <a:lvl4pPr marL="1600200" indent="-228600" defTabSz="457200">
              <a:defRPr>
                <a:solidFill>
                  <a:schemeClr val="tx1"/>
                </a:solidFill>
                <a:latin typeface="Arial" charset="0"/>
              </a:defRPr>
            </a:lvl4pPr>
            <a:lvl5pPr marL="2057400" indent="-228600" defTabSz="457200">
              <a:defRPr>
                <a:solidFill>
                  <a:schemeClr val="tx1"/>
                </a:solidFill>
                <a:latin typeface="Arial" charset="0"/>
              </a:defRPr>
            </a:lvl5pPr>
            <a:lvl6pPr marL="2514600" indent="-228600" defTabSz="457200" fontAlgn="base">
              <a:spcBef>
                <a:spcPct val="0"/>
              </a:spcBef>
              <a:spcAft>
                <a:spcPct val="0"/>
              </a:spcAft>
              <a:defRPr>
                <a:solidFill>
                  <a:schemeClr val="tx1"/>
                </a:solidFill>
                <a:latin typeface="Arial" charset="0"/>
              </a:defRPr>
            </a:lvl6pPr>
            <a:lvl7pPr marL="2971800" indent="-228600" defTabSz="457200" fontAlgn="base">
              <a:spcBef>
                <a:spcPct val="0"/>
              </a:spcBef>
              <a:spcAft>
                <a:spcPct val="0"/>
              </a:spcAft>
              <a:defRPr>
                <a:solidFill>
                  <a:schemeClr val="tx1"/>
                </a:solidFill>
                <a:latin typeface="Arial" charset="0"/>
              </a:defRPr>
            </a:lvl7pPr>
            <a:lvl8pPr marL="3429000" indent="-228600" defTabSz="457200" fontAlgn="base">
              <a:spcBef>
                <a:spcPct val="0"/>
              </a:spcBef>
              <a:spcAft>
                <a:spcPct val="0"/>
              </a:spcAft>
              <a:defRPr>
                <a:solidFill>
                  <a:schemeClr val="tx1"/>
                </a:solidFill>
                <a:latin typeface="Arial" charset="0"/>
              </a:defRPr>
            </a:lvl8pPr>
            <a:lvl9pPr marL="3886200" indent="-228600" defTabSz="457200" fontAlgn="base">
              <a:spcBef>
                <a:spcPct val="0"/>
              </a:spcBef>
              <a:spcAft>
                <a:spcPct val="0"/>
              </a:spcAft>
              <a:defRPr>
                <a:solidFill>
                  <a:schemeClr val="tx1"/>
                </a:solidFill>
                <a:latin typeface="Arial" charset="0"/>
              </a:defRPr>
            </a:lvl9pPr>
          </a:lstStyle>
          <a:p>
            <a:pPr>
              <a:buClr>
                <a:srgbClr val="000000"/>
              </a:buClr>
              <a:buFont typeface="Tahoma" pitchFamily="34" charset="0"/>
              <a:buNone/>
            </a:pPr>
            <a:r>
              <a:rPr lang="en-US" sz="1000">
                <a:solidFill>
                  <a:srgbClr val="000000"/>
                </a:solidFill>
                <a:latin typeface="Tahoma" pitchFamily="34" charset="0"/>
                <a:cs typeface="Tahoma" pitchFamily="34" charset="0"/>
                <a:sym typeface="Tahoma" pitchFamily="34" charset="0"/>
              </a:rPr>
              <a:t>Note: Voters in 1992 could identify more than one issue as ‘most important.’  Question wording varied slightly each election. Only top five issues listed. In the 2000 election year, results for health care and Medicare were combined.</a:t>
            </a:r>
          </a:p>
          <a:p>
            <a:pPr>
              <a:buClr>
                <a:srgbClr val="000000"/>
              </a:buClr>
              <a:buFont typeface="Tahoma" pitchFamily="34" charset="0"/>
              <a:buNone/>
            </a:pPr>
            <a:r>
              <a:rPr lang="en-US" sz="1000">
                <a:solidFill>
                  <a:srgbClr val="000000"/>
                </a:solidFill>
                <a:latin typeface="Tahoma" pitchFamily="34" charset="0"/>
                <a:cs typeface="Tahoma" pitchFamily="34" charset="0"/>
                <a:sym typeface="Tahoma" pitchFamily="34" charset="0"/>
              </a:rPr>
              <a:t>Source: VRS Election Day Exit Poll (conducted November 1992); VNS Election Day Exit Poll (conducted November 1996); Election Day Exit Poll, (conducted November 2000); National Election Pool Exit Poll, (conducted November 2004, 2008)</a:t>
            </a:r>
          </a:p>
        </p:txBody>
      </p:sp>
      <p:graphicFrame>
        <p:nvGraphicFramePr>
          <p:cNvPr id="25657" name="Group 57"/>
          <p:cNvGraphicFramePr>
            <a:graphicFrameLocks noGrp="1"/>
          </p:cNvGraphicFramePr>
          <p:nvPr/>
        </p:nvGraphicFramePr>
        <p:xfrm>
          <a:off x="228600" y="2341563"/>
          <a:ext cx="8686800" cy="2423160"/>
        </p:xfrm>
        <a:graphic>
          <a:graphicData uri="http://schemas.openxmlformats.org/drawingml/2006/table">
            <a:tbl>
              <a:tblPr/>
              <a:tblGrid>
                <a:gridCol w="457200"/>
                <a:gridCol w="1646238"/>
                <a:gridCol w="1646237"/>
                <a:gridCol w="1644650"/>
                <a:gridCol w="1646238"/>
                <a:gridCol w="1646237"/>
              </a:tblGrid>
              <a:tr h="228600">
                <a:tc>
                  <a:txBody>
                    <a:bodyPr/>
                    <a:lstStyle/>
                    <a:p>
                      <a:pPr marL="0" marR="0" lvl="0" indent="0" algn="ctr" defTabSz="914400" rtl="0" eaLnBrk="0" fontAlgn="base" latinLnBrk="0" hangingPunct="0">
                        <a:lnSpc>
                          <a:spcPct val="100000"/>
                        </a:lnSpc>
                        <a:spcBef>
                          <a:spcPct val="0"/>
                        </a:spcBef>
                        <a:spcAft>
                          <a:spcPct val="0"/>
                        </a:spcAft>
                        <a:buClr>
                          <a:srgbClr val="000000"/>
                        </a:buClr>
                        <a:buSzTx/>
                        <a:buFont typeface="Tahoma" pitchFamily="34" charset="0"/>
                        <a:buNone/>
                        <a:tabLst/>
                      </a:pPr>
                      <a:r>
                        <a:rPr kumimoji="0" lang="en-US" sz="1200" b="1" i="0" u="none" strike="noStrike" cap="none" normalizeH="0" baseline="0" smtClean="0">
                          <a:ln>
                            <a:noFill/>
                          </a:ln>
                          <a:solidFill>
                            <a:schemeClr val="tx1"/>
                          </a:solidFill>
                          <a:effectLst/>
                          <a:latin typeface="Tahoma" pitchFamily="34" charset="0"/>
                          <a:cs typeface="Tahoma" pitchFamily="34" charset="0"/>
                          <a:sym typeface="Tahoma" pitchFamily="34" charset="0"/>
                        </a:rPr>
                        <a:t>Rank</a:t>
                      </a:r>
                    </a:p>
                  </a:txBody>
                  <a:tcPr marL="9144" marR="9144" marT="18288" marB="1828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0" fontAlgn="base" latinLnBrk="0" hangingPunct="0">
                        <a:lnSpc>
                          <a:spcPct val="100000"/>
                        </a:lnSpc>
                        <a:spcBef>
                          <a:spcPct val="0"/>
                        </a:spcBef>
                        <a:spcAft>
                          <a:spcPct val="0"/>
                        </a:spcAft>
                        <a:buClr>
                          <a:srgbClr val="000000"/>
                        </a:buClr>
                        <a:buSzTx/>
                        <a:buFont typeface="Tahoma" pitchFamily="34" charset="0"/>
                        <a:buNone/>
                        <a:tabLst/>
                      </a:pPr>
                      <a:r>
                        <a:rPr kumimoji="0" lang="en-US" sz="1200" b="1" i="0" u="none" strike="noStrike" cap="none" normalizeH="0" baseline="0" smtClean="0">
                          <a:ln>
                            <a:noFill/>
                          </a:ln>
                          <a:solidFill>
                            <a:schemeClr val="tx1"/>
                          </a:solidFill>
                          <a:effectLst/>
                          <a:latin typeface="Tahoma" pitchFamily="34" charset="0"/>
                          <a:cs typeface="Tahoma" pitchFamily="34" charset="0"/>
                          <a:sym typeface="Tahoma" pitchFamily="34" charset="0"/>
                        </a:rPr>
                        <a:t>1992</a:t>
                      </a:r>
                    </a:p>
                  </a:txBody>
                  <a:tcPr marL="9144" marR="9144" marT="18288" marB="1828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0" fontAlgn="base" latinLnBrk="0" hangingPunct="0">
                        <a:lnSpc>
                          <a:spcPct val="100000"/>
                        </a:lnSpc>
                        <a:spcBef>
                          <a:spcPct val="0"/>
                        </a:spcBef>
                        <a:spcAft>
                          <a:spcPct val="0"/>
                        </a:spcAft>
                        <a:buClr>
                          <a:srgbClr val="000000"/>
                        </a:buClr>
                        <a:buSzTx/>
                        <a:buFont typeface="Tahoma" pitchFamily="34" charset="0"/>
                        <a:buNone/>
                        <a:tabLst/>
                      </a:pPr>
                      <a:r>
                        <a:rPr kumimoji="0" lang="en-US" sz="1200" b="1" i="0" u="none" strike="noStrike" cap="none" normalizeH="0" baseline="0" smtClean="0">
                          <a:ln>
                            <a:noFill/>
                          </a:ln>
                          <a:solidFill>
                            <a:schemeClr val="tx1"/>
                          </a:solidFill>
                          <a:effectLst/>
                          <a:latin typeface="Tahoma" pitchFamily="34" charset="0"/>
                          <a:cs typeface="Tahoma" pitchFamily="34" charset="0"/>
                          <a:sym typeface="Tahoma" pitchFamily="34" charset="0"/>
                        </a:rPr>
                        <a:t>1996</a:t>
                      </a:r>
                    </a:p>
                  </a:txBody>
                  <a:tcPr marL="9144" marR="9144" marT="18288" marB="1828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0" fontAlgn="base" latinLnBrk="0" hangingPunct="0">
                        <a:lnSpc>
                          <a:spcPct val="100000"/>
                        </a:lnSpc>
                        <a:spcBef>
                          <a:spcPct val="0"/>
                        </a:spcBef>
                        <a:spcAft>
                          <a:spcPct val="0"/>
                        </a:spcAft>
                        <a:buClr>
                          <a:srgbClr val="000000"/>
                        </a:buClr>
                        <a:buSzTx/>
                        <a:buFont typeface="Tahoma" pitchFamily="34" charset="0"/>
                        <a:buNone/>
                        <a:tabLst/>
                      </a:pPr>
                      <a:r>
                        <a:rPr kumimoji="0" lang="en-US" sz="1200" b="1" i="0" u="none" strike="noStrike" cap="none" normalizeH="0" baseline="0" smtClean="0">
                          <a:ln>
                            <a:noFill/>
                          </a:ln>
                          <a:solidFill>
                            <a:schemeClr val="tx1"/>
                          </a:solidFill>
                          <a:effectLst/>
                          <a:latin typeface="Tahoma" pitchFamily="34" charset="0"/>
                          <a:cs typeface="Tahoma" pitchFamily="34" charset="0"/>
                          <a:sym typeface="Tahoma" pitchFamily="34" charset="0"/>
                        </a:rPr>
                        <a:t>2000</a:t>
                      </a:r>
                    </a:p>
                  </a:txBody>
                  <a:tcPr marL="9144" marR="9144" marT="18288" marB="1828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0" fontAlgn="base" latinLnBrk="0" hangingPunct="0">
                        <a:lnSpc>
                          <a:spcPct val="100000"/>
                        </a:lnSpc>
                        <a:spcBef>
                          <a:spcPct val="0"/>
                        </a:spcBef>
                        <a:spcAft>
                          <a:spcPct val="0"/>
                        </a:spcAft>
                        <a:buClr>
                          <a:srgbClr val="000000"/>
                        </a:buClr>
                        <a:buSzTx/>
                        <a:buFont typeface="Tahoma" pitchFamily="34" charset="0"/>
                        <a:buNone/>
                        <a:tabLst/>
                      </a:pPr>
                      <a:r>
                        <a:rPr kumimoji="0" lang="en-US" sz="1200" b="1" i="0" u="none" strike="noStrike" cap="none" normalizeH="0" baseline="0" smtClean="0">
                          <a:ln>
                            <a:noFill/>
                          </a:ln>
                          <a:solidFill>
                            <a:schemeClr val="tx1"/>
                          </a:solidFill>
                          <a:effectLst/>
                          <a:latin typeface="Tahoma" pitchFamily="34" charset="0"/>
                          <a:cs typeface="Tahoma" pitchFamily="34" charset="0"/>
                          <a:sym typeface="Tahoma" pitchFamily="34" charset="0"/>
                        </a:rPr>
                        <a:t>2004</a:t>
                      </a:r>
                    </a:p>
                  </a:txBody>
                  <a:tcPr marL="9144" marR="9144" marT="18288" marB="1828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0" fontAlgn="base" latinLnBrk="0" hangingPunct="0">
                        <a:lnSpc>
                          <a:spcPct val="100000"/>
                        </a:lnSpc>
                        <a:spcBef>
                          <a:spcPct val="0"/>
                        </a:spcBef>
                        <a:spcAft>
                          <a:spcPct val="0"/>
                        </a:spcAft>
                        <a:buClr>
                          <a:srgbClr val="000000"/>
                        </a:buClr>
                        <a:buSzTx/>
                        <a:buFont typeface="Tahoma" pitchFamily="34" charset="0"/>
                        <a:buNone/>
                        <a:tabLst/>
                      </a:pPr>
                      <a:r>
                        <a:rPr kumimoji="0" lang="en-US" sz="1200" b="1" i="0" u="none" strike="noStrike" cap="none" normalizeH="0" baseline="0" smtClean="0">
                          <a:ln>
                            <a:noFill/>
                          </a:ln>
                          <a:solidFill>
                            <a:schemeClr val="tx1"/>
                          </a:solidFill>
                          <a:effectLst/>
                          <a:latin typeface="Tahoma" pitchFamily="34" charset="0"/>
                          <a:cs typeface="Tahoma" pitchFamily="34" charset="0"/>
                          <a:sym typeface="Tahoma" pitchFamily="34" charset="0"/>
                        </a:rPr>
                        <a:t>2008</a:t>
                      </a:r>
                    </a:p>
                  </a:txBody>
                  <a:tcPr marL="9144" marR="9144" marT="18288" marB="1828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accent1"/>
                    </a:solidFill>
                  </a:tcPr>
                </a:tc>
              </a:tr>
              <a:tr h="228600">
                <a:tc>
                  <a:txBody>
                    <a:bodyPr/>
                    <a:lstStyle/>
                    <a:p>
                      <a:pPr marL="0" marR="0" lvl="0" indent="0" algn="ctr" defTabSz="914400" rtl="0" eaLnBrk="0" fontAlgn="base" latinLnBrk="0" hangingPunct="0">
                        <a:lnSpc>
                          <a:spcPct val="100000"/>
                        </a:lnSpc>
                        <a:spcBef>
                          <a:spcPct val="0"/>
                        </a:spcBef>
                        <a:spcAft>
                          <a:spcPct val="0"/>
                        </a:spcAft>
                        <a:buClr>
                          <a:srgbClr val="000000"/>
                        </a:buClr>
                        <a:buSzTx/>
                        <a:buFont typeface="Tahoma" pitchFamily="34" charset="0"/>
                        <a:buNone/>
                        <a:tabLst/>
                      </a:pPr>
                      <a:r>
                        <a:rPr kumimoji="0" lang="en-US" sz="1200" b="0" i="0" u="none" strike="noStrike" cap="none" normalizeH="0" baseline="0" smtClean="0">
                          <a:ln>
                            <a:noFill/>
                          </a:ln>
                          <a:solidFill>
                            <a:schemeClr val="tx1"/>
                          </a:solidFill>
                          <a:effectLst/>
                          <a:latin typeface="Tahoma" pitchFamily="34" charset="0"/>
                          <a:cs typeface="Tahoma" pitchFamily="34" charset="0"/>
                          <a:sym typeface="Tahoma" pitchFamily="34" charset="0"/>
                        </a:rPr>
                        <a:t>1</a:t>
                      </a:r>
                    </a:p>
                  </a:txBody>
                  <a:tcPr marL="9144" marR="9144" marT="18288" marB="1828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
                          <a:srgbClr val="000000"/>
                        </a:buClr>
                        <a:buSzTx/>
                        <a:buFont typeface="Tahoma" pitchFamily="34" charset="0"/>
                        <a:buNone/>
                        <a:tabLst/>
                      </a:pPr>
                      <a:r>
                        <a:rPr kumimoji="0" lang="en-US" sz="1200" b="0" i="0" u="none" strike="noStrike" cap="none" normalizeH="0" baseline="0" smtClean="0">
                          <a:ln>
                            <a:noFill/>
                          </a:ln>
                          <a:solidFill>
                            <a:schemeClr val="tx1"/>
                          </a:solidFill>
                          <a:effectLst/>
                          <a:latin typeface="Tahoma" pitchFamily="34" charset="0"/>
                          <a:cs typeface="Tahoma" pitchFamily="34" charset="0"/>
                          <a:sym typeface="Tahoma" pitchFamily="34" charset="0"/>
                        </a:rPr>
                        <a:t>Economy/Jobs</a:t>
                      </a:r>
                    </a:p>
                    <a:p>
                      <a:pPr marL="0" marR="0" lvl="0" indent="0" algn="ctr" defTabSz="914400" rtl="0" eaLnBrk="0" fontAlgn="base" latinLnBrk="0" hangingPunct="0">
                        <a:lnSpc>
                          <a:spcPct val="100000"/>
                        </a:lnSpc>
                        <a:spcBef>
                          <a:spcPct val="0"/>
                        </a:spcBef>
                        <a:spcAft>
                          <a:spcPct val="0"/>
                        </a:spcAft>
                        <a:buClr>
                          <a:srgbClr val="000000"/>
                        </a:buClr>
                        <a:buSzTx/>
                        <a:buFont typeface="Tahoma" pitchFamily="34" charset="0"/>
                        <a:buNone/>
                        <a:tabLst/>
                      </a:pPr>
                      <a:r>
                        <a:rPr kumimoji="0" lang="en-US" sz="1200" b="0" i="0" u="none" strike="noStrike" cap="none" normalizeH="0" baseline="0" smtClean="0">
                          <a:ln>
                            <a:noFill/>
                          </a:ln>
                          <a:solidFill>
                            <a:schemeClr val="tx1"/>
                          </a:solidFill>
                          <a:effectLst/>
                          <a:latin typeface="Tahoma" pitchFamily="34" charset="0"/>
                          <a:cs typeface="Tahoma" pitchFamily="34" charset="0"/>
                          <a:sym typeface="Tahoma" pitchFamily="34" charset="0"/>
                        </a:rPr>
                        <a:t>(42%)</a:t>
                      </a:r>
                    </a:p>
                  </a:txBody>
                  <a:tcPr marL="9144" marR="9144" marT="18288" marB="1828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000000"/>
                        </a:buClr>
                        <a:buSzTx/>
                        <a:buFont typeface="Tahoma" pitchFamily="34" charset="0"/>
                        <a:buNone/>
                        <a:tabLst/>
                      </a:pPr>
                      <a:r>
                        <a:rPr kumimoji="0" lang="en-US" sz="1200" b="0" i="0" u="none" strike="noStrike" cap="none" normalizeH="0" baseline="0" smtClean="0">
                          <a:ln>
                            <a:noFill/>
                          </a:ln>
                          <a:solidFill>
                            <a:schemeClr val="tx1"/>
                          </a:solidFill>
                          <a:effectLst/>
                          <a:latin typeface="Tahoma" pitchFamily="34" charset="0"/>
                          <a:cs typeface="Tahoma" pitchFamily="34" charset="0"/>
                          <a:sym typeface="Tahoma" pitchFamily="34" charset="0"/>
                        </a:rPr>
                        <a:t>Economy/Jobs</a:t>
                      </a:r>
                    </a:p>
                    <a:p>
                      <a:pPr marL="0" marR="0" lvl="0" indent="0" algn="ctr" defTabSz="914400" rtl="0" eaLnBrk="0" fontAlgn="base" latinLnBrk="0" hangingPunct="0">
                        <a:lnSpc>
                          <a:spcPct val="100000"/>
                        </a:lnSpc>
                        <a:spcBef>
                          <a:spcPct val="0"/>
                        </a:spcBef>
                        <a:spcAft>
                          <a:spcPct val="0"/>
                        </a:spcAft>
                        <a:buClr>
                          <a:srgbClr val="000000"/>
                        </a:buClr>
                        <a:buSzTx/>
                        <a:buFont typeface="Tahoma" pitchFamily="34" charset="0"/>
                        <a:buNone/>
                        <a:tabLst/>
                      </a:pPr>
                      <a:r>
                        <a:rPr kumimoji="0" lang="en-US" sz="1200" b="0" i="0" u="none" strike="noStrike" cap="none" normalizeH="0" baseline="0" smtClean="0">
                          <a:ln>
                            <a:noFill/>
                          </a:ln>
                          <a:solidFill>
                            <a:schemeClr val="tx1"/>
                          </a:solidFill>
                          <a:effectLst/>
                          <a:latin typeface="Tahoma" pitchFamily="34" charset="0"/>
                          <a:cs typeface="Tahoma" pitchFamily="34" charset="0"/>
                          <a:sym typeface="Tahoma" pitchFamily="34" charset="0"/>
                        </a:rPr>
                        <a:t>(26%)</a:t>
                      </a:r>
                    </a:p>
                  </a:txBody>
                  <a:tcPr marL="9144" marR="9144" marT="18288" marB="1828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000000"/>
                        </a:buClr>
                        <a:buSzTx/>
                        <a:buFont typeface="Tahoma" pitchFamily="34" charset="0"/>
                        <a:buNone/>
                        <a:tabLst/>
                      </a:pPr>
                      <a:r>
                        <a:rPr kumimoji="0" lang="en-US" sz="1200" b="0" i="0" u="none" strike="noStrike" cap="none" normalizeH="0" baseline="0" smtClean="0">
                          <a:ln>
                            <a:noFill/>
                          </a:ln>
                          <a:solidFill>
                            <a:schemeClr val="tx1"/>
                          </a:solidFill>
                          <a:effectLst/>
                          <a:latin typeface="Tahoma" pitchFamily="34" charset="0"/>
                          <a:cs typeface="Tahoma" pitchFamily="34" charset="0"/>
                          <a:sym typeface="Tahoma" pitchFamily="34" charset="0"/>
                        </a:rPr>
                        <a:t>Economy/Jobs</a:t>
                      </a:r>
                    </a:p>
                    <a:p>
                      <a:pPr marL="0" marR="0" lvl="0" indent="0" algn="ctr" defTabSz="914400" rtl="0" eaLnBrk="0" fontAlgn="base" latinLnBrk="0" hangingPunct="0">
                        <a:lnSpc>
                          <a:spcPct val="100000"/>
                        </a:lnSpc>
                        <a:spcBef>
                          <a:spcPct val="0"/>
                        </a:spcBef>
                        <a:spcAft>
                          <a:spcPct val="0"/>
                        </a:spcAft>
                        <a:buClr>
                          <a:srgbClr val="000000"/>
                        </a:buClr>
                        <a:buSzTx/>
                        <a:buFont typeface="Tahoma" pitchFamily="34" charset="0"/>
                        <a:buNone/>
                        <a:tabLst/>
                      </a:pPr>
                      <a:r>
                        <a:rPr kumimoji="0" lang="en-US" sz="1200" b="0" i="0" u="none" strike="noStrike" cap="none" normalizeH="0" baseline="0" smtClean="0">
                          <a:ln>
                            <a:noFill/>
                          </a:ln>
                          <a:solidFill>
                            <a:schemeClr val="tx1"/>
                          </a:solidFill>
                          <a:effectLst/>
                          <a:latin typeface="Tahoma" pitchFamily="34" charset="0"/>
                          <a:cs typeface="Tahoma" pitchFamily="34" charset="0"/>
                          <a:sym typeface="Tahoma" pitchFamily="34" charset="0"/>
                        </a:rPr>
                        <a:t>(18%)</a:t>
                      </a:r>
                    </a:p>
                  </a:txBody>
                  <a:tcPr marL="9144" marR="9144" marT="18288" marB="1828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000000"/>
                        </a:buClr>
                        <a:buSzTx/>
                        <a:buFont typeface="Tahoma" pitchFamily="34" charset="0"/>
                        <a:buNone/>
                        <a:tabLst/>
                      </a:pPr>
                      <a:r>
                        <a:rPr kumimoji="0" lang="en-US" sz="1200" b="0" i="0" u="none" strike="noStrike" cap="none" normalizeH="0" baseline="0" smtClean="0">
                          <a:ln>
                            <a:noFill/>
                          </a:ln>
                          <a:solidFill>
                            <a:schemeClr val="tx1"/>
                          </a:solidFill>
                          <a:effectLst/>
                          <a:latin typeface="Tahoma" pitchFamily="34" charset="0"/>
                          <a:cs typeface="Tahoma" pitchFamily="34" charset="0"/>
                          <a:sym typeface="Tahoma" pitchFamily="34" charset="0"/>
                        </a:rPr>
                        <a:t>Moral Values</a:t>
                      </a:r>
                    </a:p>
                    <a:p>
                      <a:pPr marL="0" marR="0" lvl="0" indent="0" algn="ctr" defTabSz="914400" rtl="0" eaLnBrk="0" fontAlgn="base" latinLnBrk="0" hangingPunct="0">
                        <a:lnSpc>
                          <a:spcPct val="100000"/>
                        </a:lnSpc>
                        <a:spcBef>
                          <a:spcPct val="0"/>
                        </a:spcBef>
                        <a:spcAft>
                          <a:spcPct val="0"/>
                        </a:spcAft>
                        <a:buClr>
                          <a:srgbClr val="000000"/>
                        </a:buClr>
                        <a:buSzTx/>
                        <a:buFont typeface="Tahoma" pitchFamily="34" charset="0"/>
                        <a:buNone/>
                        <a:tabLst/>
                      </a:pPr>
                      <a:r>
                        <a:rPr kumimoji="0" lang="en-US" sz="1200" b="0" i="0" u="none" strike="noStrike" cap="none" normalizeH="0" baseline="0" smtClean="0">
                          <a:ln>
                            <a:noFill/>
                          </a:ln>
                          <a:solidFill>
                            <a:schemeClr val="tx1"/>
                          </a:solidFill>
                          <a:effectLst/>
                          <a:latin typeface="Tahoma" pitchFamily="34" charset="0"/>
                          <a:cs typeface="Tahoma" pitchFamily="34" charset="0"/>
                          <a:sym typeface="Tahoma" pitchFamily="34" charset="0"/>
                        </a:rPr>
                        <a:t>(22%)</a:t>
                      </a:r>
                    </a:p>
                  </a:txBody>
                  <a:tcPr marL="9144" marR="9144" marT="18288" marB="1828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000000"/>
                        </a:buClr>
                        <a:buSzTx/>
                        <a:buFont typeface="Tahoma" pitchFamily="34" charset="0"/>
                        <a:buNone/>
                        <a:tabLst/>
                      </a:pPr>
                      <a:r>
                        <a:rPr kumimoji="0" lang="en-US" sz="1200" b="0" i="0" u="none" strike="noStrike" cap="none" normalizeH="0" baseline="0" smtClean="0">
                          <a:ln>
                            <a:noFill/>
                          </a:ln>
                          <a:solidFill>
                            <a:schemeClr val="tx1"/>
                          </a:solidFill>
                          <a:effectLst/>
                          <a:latin typeface="Tahoma" pitchFamily="34" charset="0"/>
                          <a:cs typeface="Tahoma" pitchFamily="34" charset="0"/>
                          <a:sym typeface="Tahoma" pitchFamily="34" charset="0"/>
                        </a:rPr>
                        <a:t>Economy</a:t>
                      </a:r>
                    </a:p>
                    <a:p>
                      <a:pPr marL="0" marR="0" lvl="0" indent="0" algn="ctr" defTabSz="914400" rtl="0" eaLnBrk="0" fontAlgn="base" latinLnBrk="0" hangingPunct="0">
                        <a:lnSpc>
                          <a:spcPct val="100000"/>
                        </a:lnSpc>
                        <a:spcBef>
                          <a:spcPct val="0"/>
                        </a:spcBef>
                        <a:spcAft>
                          <a:spcPct val="0"/>
                        </a:spcAft>
                        <a:buClr>
                          <a:srgbClr val="000000"/>
                        </a:buClr>
                        <a:buSzTx/>
                        <a:buFont typeface="Tahoma" pitchFamily="34" charset="0"/>
                        <a:buNone/>
                        <a:tabLst/>
                      </a:pPr>
                      <a:r>
                        <a:rPr kumimoji="0" lang="en-US" sz="1200" b="0" i="0" u="none" strike="noStrike" cap="none" normalizeH="0" baseline="0" smtClean="0">
                          <a:ln>
                            <a:noFill/>
                          </a:ln>
                          <a:solidFill>
                            <a:schemeClr val="tx1"/>
                          </a:solidFill>
                          <a:effectLst/>
                          <a:latin typeface="Tahoma" pitchFamily="34" charset="0"/>
                          <a:cs typeface="Tahoma" pitchFamily="34" charset="0"/>
                          <a:sym typeface="Tahoma" pitchFamily="34" charset="0"/>
                        </a:rPr>
                        <a:t>(63%)</a:t>
                      </a:r>
                    </a:p>
                  </a:txBody>
                  <a:tcPr marL="9144" marR="9144" marT="18288" marB="1828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455613">
                <a:tc>
                  <a:txBody>
                    <a:bodyPr/>
                    <a:lstStyle/>
                    <a:p>
                      <a:pPr marL="0" marR="0" lvl="0" indent="0" algn="ctr" defTabSz="914400" rtl="0" eaLnBrk="0" fontAlgn="base" latinLnBrk="0" hangingPunct="0">
                        <a:lnSpc>
                          <a:spcPct val="100000"/>
                        </a:lnSpc>
                        <a:spcBef>
                          <a:spcPct val="0"/>
                        </a:spcBef>
                        <a:spcAft>
                          <a:spcPct val="0"/>
                        </a:spcAft>
                        <a:buClr>
                          <a:srgbClr val="000000"/>
                        </a:buClr>
                        <a:buSzTx/>
                        <a:buFont typeface="Tahoma" pitchFamily="34" charset="0"/>
                        <a:buNone/>
                        <a:tabLst/>
                      </a:pPr>
                      <a:r>
                        <a:rPr kumimoji="0" lang="en-US" sz="1200" b="0" i="0" u="none" strike="noStrike" cap="none" normalizeH="0" baseline="0" smtClean="0">
                          <a:ln>
                            <a:noFill/>
                          </a:ln>
                          <a:solidFill>
                            <a:schemeClr val="tx1"/>
                          </a:solidFill>
                          <a:effectLst/>
                          <a:latin typeface="Tahoma" pitchFamily="34" charset="0"/>
                          <a:cs typeface="Tahoma" pitchFamily="34" charset="0"/>
                          <a:sym typeface="Tahoma" pitchFamily="34" charset="0"/>
                        </a:rPr>
                        <a:t>2</a:t>
                      </a:r>
                    </a:p>
                  </a:txBody>
                  <a:tcPr marL="9144" marR="9144" marT="18288" marB="1828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
                          <a:srgbClr val="000000"/>
                        </a:buClr>
                        <a:buSzTx/>
                        <a:buFont typeface="Tahoma" pitchFamily="34" charset="0"/>
                        <a:buNone/>
                        <a:tabLst/>
                      </a:pPr>
                      <a:r>
                        <a:rPr kumimoji="0" lang="en-US" sz="1200" b="0" i="0" u="none" strike="noStrike" cap="none" normalizeH="0" baseline="0" smtClean="0">
                          <a:ln>
                            <a:noFill/>
                          </a:ln>
                          <a:solidFill>
                            <a:schemeClr val="tx1"/>
                          </a:solidFill>
                          <a:effectLst/>
                          <a:latin typeface="Tahoma" pitchFamily="34" charset="0"/>
                          <a:cs typeface="Tahoma" pitchFamily="34" charset="0"/>
                          <a:sym typeface="Tahoma" pitchFamily="34" charset="0"/>
                        </a:rPr>
                        <a:t>Federal Deficit</a:t>
                      </a:r>
                    </a:p>
                    <a:p>
                      <a:pPr marL="0" marR="0" lvl="0" indent="0" algn="ctr" defTabSz="914400" rtl="0" eaLnBrk="0" fontAlgn="base" latinLnBrk="0" hangingPunct="0">
                        <a:lnSpc>
                          <a:spcPct val="100000"/>
                        </a:lnSpc>
                        <a:spcBef>
                          <a:spcPct val="0"/>
                        </a:spcBef>
                        <a:spcAft>
                          <a:spcPct val="0"/>
                        </a:spcAft>
                        <a:buClr>
                          <a:srgbClr val="000000"/>
                        </a:buClr>
                        <a:buSzTx/>
                        <a:buFont typeface="Tahoma" pitchFamily="34" charset="0"/>
                        <a:buNone/>
                        <a:tabLst/>
                      </a:pPr>
                      <a:r>
                        <a:rPr kumimoji="0" lang="en-US" sz="1200" b="0" i="0" u="none" strike="noStrike" cap="none" normalizeH="0" baseline="0" smtClean="0">
                          <a:ln>
                            <a:noFill/>
                          </a:ln>
                          <a:solidFill>
                            <a:schemeClr val="tx1"/>
                          </a:solidFill>
                          <a:effectLst/>
                          <a:latin typeface="Tahoma" pitchFamily="34" charset="0"/>
                          <a:cs typeface="Tahoma" pitchFamily="34" charset="0"/>
                          <a:sym typeface="Tahoma" pitchFamily="34" charset="0"/>
                        </a:rPr>
                        <a:t>(21%)</a:t>
                      </a:r>
                    </a:p>
                  </a:txBody>
                  <a:tcPr marL="9144" marR="9144" marT="18288" marB="1828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000000"/>
                        </a:buClr>
                        <a:buSzTx/>
                        <a:buFont typeface="Tahoma" pitchFamily="34" charset="0"/>
                        <a:buNone/>
                        <a:tabLst/>
                      </a:pPr>
                      <a:r>
                        <a:rPr kumimoji="0" lang="en-US" sz="1200" b="1" i="0" u="none" strike="noStrike" cap="none" normalizeH="0" baseline="0" smtClean="0">
                          <a:ln>
                            <a:noFill/>
                          </a:ln>
                          <a:solidFill>
                            <a:schemeClr val="tx1"/>
                          </a:solidFill>
                          <a:effectLst/>
                          <a:latin typeface="Tahoma" pitchFamily="34" charset="0"/>
                          <a:cs typeface="Tahoma" pitchFamily="34" charset="0"/>
                          <a:sym typeface="Tahoma" pitchFamily="34" charset="0"/>
                        </a:rPr>
                        <a:t>Medicare/Social Security</a:t>
                      </a:r>
                    </a:p>
                    <a:p>
                      <a:pPr marL="0" marR="0" lvl="0" indent="0" algn="ctr" defTabSz="914400" rtl="0" eaLnBrk="0" fontAlgn="base" latinLnBrk="0" hangingPunct="0">
                        <a:lnSpc>
                          <a:spcPct val="100000"/>
                        </a:lnSpc>
                        <a:spcBef>
                          <a:spcPct val="0"/>
                        </a:spcBef>
                        <a:spcAft>
                          <a:spcPct val="0"/>
                        </a:spcAft>
                        <a:buClr>
                          <a:srgbClr val="000000"/>
                        </a:buClr>
                        <a:buSzTx/>
                        <a:buFont typeface="Tahoma" pitchFamily="34" charset="0"/>
                        <a:buNone/>
                        <a:tabLst/>
                      </a:pPr>
                      <a:r>
                        <a:rPr kumimoji="0" lang="en-US" sz="1200" b="1" i="0" u="none" strike="noStrike" cap="none" normalizeH="0" baseline="0" smtClean="0">
                          <a:ln>
                            <a:noFill/>
                          </a:ln>
                          <a:solidFill>
                            <a:schemeClr val="tx1"/>
                          </a:solidFill>
                          <a:effectLst/>
                          <a:latin typeface="Tahoma" pitchFamily="34" charset="0"/>
                          <a:cs typeface="Tahoma" pitchFamily="34" charset="0"/>
                          <a:sym typeface="Tahoma" pitchFamily="34" charset="0"/>
                        </a:rPr>
                        <a:t>(18%)</a:t>
                      </a:r>
                    </a:p>
                  </a:txBody>
                  <a:tcPr marL="9144" marR="9144" marT="18288" marB="1828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CE3"/>
                    </a:solidFill>
                  </a:tcPr>
                </a:tc>
                <a:tc>
                  <a:txBody>
                    <a:bodyPr/>
                    <a:lstStyle/>
                    <a:p>
                      <a:pPr marL="0" marR="0" lvl="0" indent="0" algn="ctr" defTabSz="914400" rtl="0" eaLnBrk="0" fontAlgn="base" latinLnBrk="0" hangingPunct="0">
                        <a:lnSpc>
                          <a:spcPct val="100000"/>
                        </a:lnSpc>
                        <a:spcBef>
                          <a:spcPct val="0"/>
                        </a:spcBef>
                        <a:spcAft>
                          <a:spcPct val="0"/>
                        </a:spcAft>
                        <a:buClr>
                          <a:srgbClr val="000000"/>
                        </a:buClr>
                        <a:buSzTx/>
                        <a:buFont typeface="Tahoma" pitchFamily="34" charset="0"/>
                        <a:buNone/>
                        <a:tabLst/>
                      </a:pPr>
                      <a:r>
                        <a:rPr kumimoji="0" lang="en-US" sz="1200" b="1" i="0" u="none" strike="noStrike" cap="none" normalizeH="0" baseline="0" smtClean="0">
                          <a:ln>
                            <a:noFill/>
                          </a:ln>
                          <a:solidFill>
                            <a:schemeClr val="tx1"/>
                          </a:solidFill>
                          <a:effectLst/>
                          <a:latin typeface="Tahoma" pitchFamily="34" charset="0"/>
                          <a:cs typeface="Tahoma" pitchFamily="34" charset="0"/>
                          <a:sym typeface="Tahoma" pitchFamily="34" charset="0"/>
                        </a:rPr>
                        <a:t>Health Care/Medicare</a:t>
                      </a:r>
                    </a:p>
                    <a:p>
                      <a:pPr marL="0" marR="0" lvl="0" indent="0" algn="ctr" defTabSz="914400" rtl="0" eaLnBrk="0" fontAlgn="base" latinLnBrk="0" hangingPunct="0">
                        <a:lnSpc>
                          <a:spcPct val="100000"/>
                        </a:lnSpc>
                        <a:spcBef>
                          <a:spcPct val="0"/>
                        </a:spcBef>
                        <a:spcAft>
                          <a:spcPct val="0"/>
                        </a:spcAft>
                        <a:buClr>
                          <a:srgbClr val="000000"/>
                        </a:buClr>
                        <a:buSzTx/>
                        <a:buFont typeface="Tahoma" pitchFamily="34" charset="0"/>
                        <a:buNone/>
                        <a:tabLst/>
                      </a:pPr>
                      <a:r>
                        <a:rPr kumimoji="0" lang="en-US" sz="1200" b="1" i="0" u="none" strike="noStrike" cap="none" normalizeH="0" baseline="0" smtClean="0">
                          <a:ln>
                            <a:noFill/>
                          </a:ln>
                          <a:solidFill>
                            <a:schemeClr val="tx1"/>
                          </a:solidFill>
                          <a:effectLst/>
                          <a:latin typeface="Tahoma" pitchFamily="34" charset="0"/>
                          <a:cs typeface="Tahoma" pitchFamily="34" charset="0"/>
                          <a:sym typeface="Tahoma" pitchFamily="34" charset="0"/>
                        </a:rPr>
                        <a:t>(15%)</a:t>
                      </a:r>
                    </a:p>
                  </a:txBody>
                  <a:tcPr marL="9144" marR="9144" marT="18288" marB="1828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CE3"/>
                    </a:solidFill>
                  </a:tcPr>
                </a:tc>
                <a:tc>
                  <a:txBody>
                    <a:bodyPr/>
                    <a:lstStyle/>
                    <a:p>
                      <a:pPr marL="0" marR="0" lvl="0" indent="0" algn="ctr" defTabSz="914400" rtl="0" eaLnBrk="0" fontAlgn="base" latinLnBrk="0" hangingPunct="0">
                        <a:lnSpc>
                          <a:spcPct val="100000"/>
                        </a:lnSpc>
                        <a:spcBef>
                          <a:spcPct val="0"/>
                        </a:spcBef>
                        <a:spcAft>
                          <a:spcPct val="0"/>
                        </a:spcAft>
                        <a:buClr>
                          <a:srgbClr val="000000"/>
                        </a:buClr>
                        <a:buSzTx/>
                        <a:buFont typeface="Tahoma" pitchFamily="34" charset="0"/>
                        <a:buNone/>
                        <a:tabLst/>
                      </a:pPr>
                      <a:r>
                        <a:rPr kumimoji="0" lang="en-US" sz="1200" b="0" i="0" u="none" strike="noStrike" cap="none" normalizeH="0" baseline="0" smtClean="0">
                          <a:ln>
                            <a:noFill/>
                          </a:ln>
                          <a:solidFill>
                            <a:schemeClr val="tx1"/>
                          </a:solidFill>
                          <a:effectLst/>
                          <a:latin typeface="Tahoma" pitchFamily="34" charset="0"/>
                          <a:cs typeface="Tahoma" pitchFamily="34" charset="0"/>
                          <a:sym typeface="Tahoma" pitchFamily="34" charset="0"/>
                        </a:rPr>
                        <a:t>Economy/Jobs</a:t>
                      </a:r>
                    </a:p>
                    <a:p>
                      <a:pPr marL="0" marR="0" lvl="0" indent="0" algn="ctr" defTabSz="914400" rtl="0" eaLnBrk="0" fontAlgn="base" latinLnBrk="0" hangingPunct="0">
                        <a:lnSpc>
                          <a:spcPct val="100000"/>
                        </a:lnSpc>
                        <a:spcBef>
                          <a:spcPct val="0"/>
                        </a:spcBef>
                        <a:spcAft>
                          <a:spcPct val="0"/>
                        </a:spcAft>
                        <a:buClr>
                          <a:srgbClr val="000000"/>
                        </a:buClr>
                        <a:buSzTx/>
                        <a:buFont typeface="Tahoma" pitchFamily="34" charset="0"/>
                        <a:buNone/>
                        <a:tabLst/>
                      </a:pPr>
                      <a:r>
                        <a:rPr kumimoji="0" lang="en-US" sz="1200" b="0" i="0" u="none" strike="noStrike" cap="none" normalizeH="0" baseline="0" smtClean="0">
                          <a:ln>
                            <a:noFill/>
                          </a:ln>
                          <a:solidFill>
                            <a:schemeClr val="tx1"/>
                          </a:solidFill>
                          <a:effectLst/>
                          <a:latin typeface="Tahoma" pitchFamily="34" charset="0"/>
                          <a:cs typeface="Tahoma" pitchFamily="34" charset="0"/>
                          <a:sym typeface="Tahoma" pitchFamily="34" charset="0"/>
                        </a:rPr>
                        <a:t>(20%)</a:t>
                      </a:r>
                    </a:p>
                  </a:txBody>
                  <a:tcPr marL="9144" marR="9144" marT="18288" marB="1828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000000"/>
                        </a:buClr>
                        <a:buSzTx/>
                        <a:buFont typeface="Tahoma" pitchFamily="34" charset="0"/>
                        <a:buNone/>
                        <a:tabLst/>
                      </a:pPr>
                      <a:r>
                        <a:rPr kumimoji="0" lang="en-US" sz="1200" b="0" i="0" u="none" strike="noStrike" cap="none" normalizeH="0" baseline="0" smtClean="0">
                          <a:ln>
                            <a:noFill/>
                          </a:ln>
                          <a:solidFill>
                            <a:schemeClr val="tx1"/>
                          </a:solidFill>
                          <a:effectLst/>
                          <a:latin typeface="Tahoma" pitchFamily="34" charset="0"/>
                          <a:cs typeface="Tahoma" pitchFamily="34" charset="0"/>
                          <a:sym typeface="Tahoma" pitchFamily="34" charset="0"/>
                        </a:rPr>
                        <a:t>War in Iraq</a:t>
                      </a:r>
                    </a:p>
                    <a:p>
                      <a:pPr marL="0" marR="0" lvl="0" indent="0" algn="ctr" defTabSz="914400" rtl="0" eaLnBrk="0" fontAlgn="base" latinLnBrk="0" hangingPunct="0">
                        <a:lnSpc>
                          <a:spcPct val="100000"/>
                        </a:lnSpc>
                        <a:spcBef>
                          <a:spcPct val="0"/>
                        </a:spcBef>
                        <a:spcAft>
                          <a:spcPct val="0"/>
                        </a:spcAft>
                        <a:buClr>
                          <a:srgbClr val="000000"/>
                        </a:buClr>
                        <a:buSzTx/>
                        <a:buFont typeface="Tahoma" pitchFamily="34" charset="0"/>
                        <a:buNone/>
                        <a:tabLst/>
                      </a:pPr>
                      <a:r>
                        <a:rPr kumimoji="0" lang="en-US" sz="1200" b="0" i="0" u="none" strike="noStrike" cap="none" normalizeH="0" baseline="0" smtClean="0">
                          <a:ln>
                            <a:noFill/>
                          </a:ln>
                          <a:solidFill>
                            <a:schemeClr val="tx1"/>
                          </a:solidFill>
                          <a:effectLst/>
                          <a:latin typeface="Tahoma" pitchFamily="34" charset="0"/>
                          <a:cs typeface="Tahoma" pitchFamily="34" charset="0"/>
                          <a:sym typeface="Tahoma" pitchFamily="34" charset="0"/>
                        </a:rPr>
                        <a:t>(10%)</a:t>
                      </a:r>
                    </a:p>
                  </a:txBody>
                  <a:tcPr marL="9144" marR="9144" marT="18288" marB="1828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28600">
                <a:tc>
                  <a:txBody>
                    <a:bodyPr/>
                    <a:lstStyle/>
                    <a:p>
                      <a:pPr marL="0" marR="0" lvl="0" indent="0" algn="ctr" defTabSz="914400" rtl="0" eaLnBrk="0" fontAlgn="base" latinLnBrk="0" hangingPunct="0">
                        <a:lnSpc>
                          <a:spcPct val="100000"/>
                        </a:lnSpc>
                        <a:spcBef>
                          <a:spcPct val="0"/>
                        </a:spcBef>
                        <a:spcAft>
                          <a:spcPct val="0"/>
                        </a:spcAft>
                        <a:buClr>
                          <a:srgbClr val="000000"/>
                        </a:buClr>
                        <a:buSzTx/>
                        <a:buFont typeface="Tahoma" pitchFamily="34" charset="0"/>
                        <a:buNone/>
                        <a:tabLst/>
                      </a:pPr>
                      <a:r>
                        <a:rPr kumimoji="0" lang="en-US" sz="1200" b="0" i="0" u="none" strike="noStrike" cap="none" normalizeH="0" baseline="0" smtClean="0">
                          <a:ln>
                            <a:noFill/>
                          </a:ln>
                          <a:solidFill>
                            <a:schemeClr val="tx1"/>
                          </a:solidFill>
                          <a:effectLst/>
                          <a:latin typeface="Tahoma" pitchFamily="34" charset="0"/>
                          <a:cs typeface="Tahoma" pitchFamily="34" charset="0"/>
                          <a:sym typeface="Tahoma" pitchFamily="34" charset="0"/>
                        </a:rPr>
                        <a:t>3</a:t>
                      </a:r>
                    </a:p>
                  </a:txBody>
                  <a:tcPr marL="9144" marR="9144" marT="18288" marB="1828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
                          <a:srgbClr val="000000"/>
                        </a:buClr>
                        <a:buSzTx/>
                        <a:buFont typeface="Tahoma" pitchFamily="34" charset="0"/>
                        <a:buNone/>
                        <a:tabLst/>
                      </a:pPr>
                      <a:r>
                        <a:rPr kumimoji="0" lang="en-US" sz="1200" b="1" i="0" u="none" strike="noStrike" cap="none" normalizeH="0" baseline="0" smtClean="0">
                          <a:ln>
                            <a:noFill/>
                          </a:ln>
                          <a:solidFill>
                            <a:schemeClr val="tx1"/>
                          </a:solidFill>
                          <a:effectLst/>
                          <a:latin typeface="Tahoma" pitchFamily="34" charset="0"/>
                          <a:cs typeface="Tahoma" pitchFamily="34" charset="0"/>
                          <a:sym typeface="Tahoma" pitchFamily="34" charset="0"/>
                        </a:rPr>
                        <a:t>Health Care</a:t>
                      </a:r>
                    </a:p>
                    <a:p>
                      <a:pPr marL="0" marR="0" lvl="0" indent="0" algn="ctr" defTabSz="914400" rtl="0" eaLnBrk="0" fontAlgn="base" latinLnBrk="0" hangingPunct="0">
                        <a:lnSpc>
                          <a:spcPct val="100000"/>
                        </a:lnSpc>
                        <a:spcBef>
                          <a:spcPct val="0"/>
                        </a:spcBef>
                        <a:spcAft>
                          <a:spcPct val="0"/>
                        </a:spcAft>
                        <a:buClr>
                          <a:srgbClr val="000000"/>
                        </a:buClr>
                        <a:buSzTx/>
                        <a:buFont typeface="Tahoma" pitchFamily="34" charset="0"/>
                        <a:buNone/>
                        <a:tabLst/>
                      </a:pPr>
                      <a:r>
                        <a:rPr kumimoji="0" lang="en-US" sz="1200" b="1" i="0" u="none" strike="noStrike" cap="none" normalizeH="0" baseline="0" smtClean="0">
                          <a:ln>
                            <a:noFill/>
                          </a:ln>
                          <a:solidFill>
                            <a:schemeClr val="tx1"/>
                          </a:solidFill>
                          <a:effectLst/>
                          <a:latin typeface="Tahoma" pitchFamily="34" charset="0"/>
                          <a:cs typeface="Tahoma" pitchFamily="34" charset="0"/>
                          <a:sym typeface="Tahoma" pitchFamily="34" charset="0"/>
                        </a:rPr>
                        <a:t>(20%)</a:t>
                      </a:r>
                    </a:p>
                  </a:txBody>
                  <a:tcPr marL="9144" marR="9144" marT="18288" marB="1828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CE3"/>
                    </a:solidFill>
                  </a:tcPr>
                </a:tc>
                <a:tc>
                  <a:txBody>
                    <a:bodyPr/>
                    <a:lstStyle/>
                    <a:p>
                      <a:pPr marL="0" marR="0" lvl="0" indent="0" algn="ctr" defTabSz="914400" rtl="0" eaLnBrk="0" fontAlgn="base" latinLnBrk="0" hangingPunct="0">
                        <a:lnSpc>
                          <a:spcPct val="100000"/>
                        </a:lnSpc>
                        <a:spcBef>
                          <a:spcPct val="0"/>
                        </a:spcBef>
                        <a:spcAft>
                          <a:spcPct val="0"/>
                        </a:spcAft>
                        <a:buClr>
                          <a:srgbClr val="000000"/>
                        </a:buClr>
                        <a:buSzTx/>
                        <a:buFont typeface="Tahoma" pitchFamily="34" charset="0"/>
                        <a:buNone/>
                        <a:tabLst/>
                      </a:pPr>
                      <a:r>
                        <a:rPr kumimoji="0" lang="en-US" sz="1200" b="0" i="0" u="none" strike="noStrike" cap="none" normalizeH="0" baseline="0" smtClean="0">
                          <a:ln>
                            <a:noFill/>
                          </a:ln>
                          <a:solidFill>
                            <a:schemeClr val="tx1"/>
                          </a:solidFill>
                          <a:effectLst/>
                          <a:latin typeface="Tahoma" pitchFamily="34" charset="0"/>
                          <a:cs typeface="Tahoma" pitchFamily="34" charset="0"/>
                          <a:sym typeface="Tahoma" pitchFamily="34" charset="0"/>
                        </a:rPr>
                        <a:t>Education</a:t>
                      </a:r>
                    </a:p>
                    <a:p>
                      <a:pPr marL="0" marR="0" lvl="0" indent="0" algn="ctr" defTabSz="914400" rtl="0" eaLnBrk="0" fontAlgn="base" latinLnBrk="0" hangingPunct="0">
                        <a:lnSpc>
                          <a:spcPct val="100000"/>
                        </a:lnSpc>
                        <a:spcBef>
                          <a:spcPct val="0"/>
                        </a:spcBef>
                        <a:spcAft>
                          <a:spcPct val="0"/>
                        </a:spcAft>
                        <a:buClr>
                          <a:srgbClr val="000000"/>
                        </a:buClr>
                        <a:buSzTx/>
                        <a:buFont typeface="Tahoma" pitchFamily="34" charset="0"/>
                        <a:buNone/>
                        <a:tabLst/>
                      </a:pPr>
                      <a:r>
                        <a:rPr kumimoji="0" lang="en-US" sz="1200" b="0" i="0" u="none" strike="noStrike" cap="none" normalizeH="0" baseline="0" smtClean="0">
                          <a:ln>
                            <a:noFill/>
                          </a:ln>
                          <a:solidFill>
                            <a:schemeClr val="tx1"/>
                          </a:solidFill>
                          <a:effectLst/>
                          <a:latin typeface="Tahoma" pitchFamily="34" charset="0"/>
                          <a:cs typeface="Tahoma" pitchFamily="34" charset="0"/>
                          <a:sym typeface="Tahoma" pitchFamily="34" charset="0"/>
                        </a:rPr>
                        <a:t>(15%)</a:t>
                      </a:r>
                    </a:p>
                  </a:txBody>
                  <a:tcPr marL="9144" marR="9144" marT="18288" marB="1828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000000"/>
                        </a:buClr>
                        <a:buSzTx/>
                        <a:buFont typeface="Tahoma" pitchFamily="34" charset="0"/>
                        <a:buNone/>
                        <a:tabLst/>
                      </a:pPr>
                      <a:r>
                        <a:rPr kumimoji="0" lang="en-US" sz="1200" b="0" i="0" u="none" strike="noStrike" cap="none" normalizeH="0" baseline="0" smtClean="0">
                          <a:ln>
                            <a:noFill/>
                          </a:ln>
                          <a:solidFill>
                            <a:schemeClr val="tx1"/>
                          </a:solidFill>
                          <a:effectLst/>
                          <a:latin typeface="Tahoma" pitchFamily="34" charset="0"/>
                          <a:cs typeface="Tahoma" pitchFamily="34" charset="0"/>
                          <a:sym typeface="Tahoma" pitchFamily="34" charset="0"/>
                        </a:rPr>
                        <a:t>Education</a:t>
                      </a:r>
                    </a:p>
                    <a:p>
                      <a:pPr marL="0" marR="0" lvl="0" indent="0" algn="ctr" defTabSz="914400" rtl="0" eaLnBrk="0" fontAlgn="base" latinLnBrk="0" hangingPunct="0">
                        <a:lnSpc>
                          <a:spcPct val="100000"/>
                        </a:lnSpc>
                        <a:spcBef>
                          <a:spcPct val="0"/>
                        </a:spcBef>
                        <a:spcAft>
                          <a:spcPct val="0"/>
                        </a:spcAft>
                        <a:buClr>
                          <a:srgbClr val="000000"/>
                        </a:buClr>
                        <a:buSzTx/>
                        <a:buFont typeface="Tahoma" pitchFamily="34" charset="0"/>
                        <a:buNone/>
                        <a:tabLst/>
                      </a:pPr>
                      <a:r>
                        <a:rPr kumimoji="0" lang="en-US" sz="1200" b="0" i="0" u="none" strike="noStrike" cap="none" normalizeH="0" baseline="0" smtClean="0">
                          <a:ln>
                            <a:noFill/>
                          </a:ln>
                          <a:solidFill>
                            <a:schemeClr val="tx1"/>
                          </a:solidFill>
                          <a:effectLst/>
                          <a:latin typeface="Tahoma" pitchFamily="34" charset="0"/>
                          <a:cs typeface="Tahoma" pitchFamily="34" charset="0"/>
                          <a:sym typeface="Tahoma" pitchFamily="34" charset="0"/>
                        </a:rPr>
                        <a:t>(15%)</a:t>
                      </a:r>
                    </a:p>
                  </a:txBody>
                  <a:tcPr marL="9144" marR="9144" marT="18288" marB="1828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000000"/>
                        </a:buClr>
                        <a:buSzTx/>
                        <a:buFont typeface="Tahoma" pitchFamily="34" charset="0"/>
                        <a:buNone/>
                        <a:tabLst/>
                      </a:pPr>
                      <a:r>
                        <a:rPr kumimoji="0" lang="en-US" sz="1200" b="0" i="0" u="none" strike="noStrike" cap="none" normalizeH="0" baseline="0" smtClean="0">
                          <a:ln>
                            <a:noFill/>
                          </a:ln>
                          <a:solidFill>
                            <a:schemeClr val="tx1"/>
                          </a:solidFill>
                          <a:effectLst/>
                          <a:latin typeface="Tahoma" pitchFamily="34" charset="0"/>
                          <a:cs typeface="Tahoma" pitchFamily="34" charset="0"/>
                          <a:sym typeface="Tahoma" pitchFamily="34" charset="0"/>
                        </a:rPr>
                        <a:t>Terrorism</a:t>
                      </a:r>
                    </a:p>
                    <a:p>
                      <a:pPr marL="0" marR="0" lvl="0" indent="0" algn="ctr" defTabSz="914400" rtl="0" eaLnBrk="0" fontAlgn="base" latinLnBrk="0" hangingPunct="0">
                        <a:lnSpc>
                          <a:spcPct val="100000"/>
                        </a:lnSpc>
                        <a:spcBef>
                          <a:spcPct val="0"/>
                        </a:spcBef>
                        <a:spcAft>
                          <a:spcPct val="0"/>
                        </a:spcAft>
                        <a:buClr>
                          <a:srgbClr val="000000"/>
                        </a:buClr>
                        <a:buSzTx/>
                        <a:buFont typeface="Tahoma" pitchFamily="34" charset="0"/>
                        <a:buNone/>
                        <a:tabLst/>
                      </a:pPr>
                      <a:r>
                        <a:rPr kumimoji="0" lang="en-US" sz="1200" b="0" i="0" u="none" strike="noStrike" cap="none" normalizeH="0" baseline="0" smtClean="0">
                          <a:ln>
                            <a:noFill/>
                          </a:ln>
                          <a:solidFill>
                            <a:schemeClr val="tx1"/>
                          </a:solidFill>
                          <a:effectLst/>
                          <a:latin typeface="Tahoma" pitchFamily="34" charset="0"/>
                          <a:cs typeface="Tahoma" pitchFamily="34" charset="0"/>
                          <a:sym typeface="Tahoma" pitchFamily="34" charset="0"/>
                        </a:rPr>
                        <a:t>(19%)</a:t>
                      </a:r>
                    </a:p>
                  </a:txBody>
                  <a:tcPr marL="9144" marR="9144" marT="18288" marB="1828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000000"/>
                        </a:buClr>
                        <a:buSzTx/>
                        <a:buFont typeface="Tahoma" pitchFamily="34" charset="0"/>
                        <a:buNone/>
                        <a:tabLst/>
                      </a:pPr>
                      <a:r>
                        <a:rPr kumimoji="0" lang="en-US" sz="1200" b="1" i="0" u="none" strike="noStrike" cap="none" normalizeH="0" baseline="0" smtClean="0">
                          <a:ln>
                            <a:noFill/>
                          </a:ln>
                          <a:solidFill>
                            <a:schemeClr val="tx1"/>
                          </a:solidFill>
                          <a:effectLst/>
                          <a:latin typeface="Tahoma" pitchFamily="34" charset="0"/>
                          <a:cs typeface="Tahoma" pitchFamily="34" charset="0"/>
                          <a:sym typeface="Tahoma" pitchFamily="34" charset="0"/>
                        </a:rPr>
                        <a:t>Health Care</a:t>
                      </a:r>
                    </a:p>
                    <a:p>
                      <a:pPr marL="0" marR="0" lvl="0" indent="0" algn="ctr" defTabSz="914400" rtl="0" eaLnBrk="0" fontAlgn="base" latinLnBrk="0" hangingPunct="0">
                        <a:lnSpc>
                          <a:spcPct val="100000"/>
                        </a:lnSpc>
                        <a:spcBef>
                          <a:spcPct val="0"/>
                        </a:spcBef>
                        <a:spcAft>
                          <a:spcPct val="0"/>
                        </a:spcAft>
                        <a:buClr>
                          <a:srgbClr val="000000"/>
                        </a:buClr>
                        <a:buSzTx/>
                        <a:buFont typeface="Tahoma" pitchFamily="34" charset="0"/>
                        <a:buNone/>
                        <a:tabLst/>
                      </a:pPr>
                      <a:r>
                        <a:rPr kumimoji="0" lang="en-US" sz="1200" b="1" i="0" u="none" strike="noStrike" cap="none" normalizeH="0" baseline="0" smtClean="0">
                          <a:ln>
                            <a:noFill/>
                          </a:ln>
                          <a:solidFill>
                            <a:schemeClr val="tx1"/>
                          </a:solidFill>
                          <a:effectLst/>
                          <a:latin typeface="Tahoma" pitchFamily="34" charset="0"/>
                          <a:cs typeface="Tahoma" pitchFamily="34" charset="0"/>
                          <a:sym typeface="Tahoma" pitchFamily="34" charset="0"/>
                        </a:rPr>
                        <a:t>(9%)</a:t>
                      </a:r>
                    </a:p>
                  </a:txBody>
                  <a:tcPr marL="9144" marR="9144" marT="18288" marB="1828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CE3"/>
                    </a:solidFill>
                  </a:tcPr>
                </a:tc>
              </a:tr>
              <a:tr h="228600">
                <a:tc>
                  <a:txBody>
                    <a:bodyPr/>
                    <a:lstStyle/>
                    <a:p>
                      <a:pPr marL="0" marR="0" lvl="0" indent="0" algn="ctr" defTabSz="914400" rtl="0" eaLnBrk="0" fontAlgn="base" latinLnBrk="0" hangingPunct="0">
                        <a:lnSpc>
                          <a:spcPct val="100000"/>
                        </a:lnSpc>
                        <a:spcBef>
                          <a:spcPct val="0"/>
                        </a:spcBef>
                        <a:spcAft>
                          <a:spcPct val="0"/>
                        </a:spcAft>
                        <a:buClr>
                          <a:srgbClr val="000000"/>
                        </a:buClr>
                        <a:buSzTx/>
                        <a:buFont typeface="Tahoma" pitchFamily="34" charset="0"/>
                        <a:buNone/>
                        <a:tabLst/>
                      </a:pPr>
                      <a:r>
                        <a:rPr kumimoji="0" lang="en-US" sz="1200" b="0" i="0" u="none" strike="noStrike" cap="none" normalizeH="0" baseline="0" smtClean="0">
                          <a:ln>
                            <a:noFill/>
                          </a:ln>
                          <a:solidFill>
                            <a:schemeClr val="tx1"/>
                          </a:solidFill>
                          <a:effectLst/>
                          <a:latin typeface="Tahoma" pitchFamily="34" charset="0"/>
                          <a:cs typeface="Tahoma" pitchFamily="34" charset="0"/>
                          <a:sym typeface="Tahoma" pitchFamily="34" charset="0"/>
                        </a:rPr>
                        <a:t>4</a:t>
                      </a:r>
                    </a:p>
                  </a:txBody>
                  <a:tcPr marL="9144" marR="9144" marT="18288" marB="1828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
                          <a:srgbClr val="000000"/>
                        </a:buClr>
                        <a:buSzTx/>
                        <a:buFont typeface="Tahoma" pitchFamily="34" charset="0"/>
                        <a:buNone/>
                        <a:tabLst/>
                      </a:pPr>
                      <a:r>
                        <a:rPr kumimoji="0" lang="en-US" sz="1200" b="0" i="0" u="none" strike="noStrike" cap="none" normalizeH="0" baseline="0" smtClean="0">
                          <a:ln>
                            <a:noFill/>
                          </a:ln>
                          <a:solidFill>
                            <a:schemeClr val="tx1"/>
                          </a:solidFill>
                          <a:effectLst/>
                          <a:latin typeface="Tahoma" pitchFamily="34" charset="0"/>
                          <a:cs typeface="Tahoma" pitchFamily="34" charset="0"/>
                          <a:sym typeface="Tahoma" pitchFamily="34" charset="0"/>
                        </a:rPr>
                        <a:t>Family Values</a:t>
                      </a:r>
                    </a:p>
                    <a:p>
                      <a:pPr marL="0" marR="0" lvl="0" indent="0" algn="ctr" defTabSz="914400" rtl="0" eaLnBrk="0" fontAlgn="base" latinLnBrk="0" hangingPunct="0">
                        <a:lnSpc>
                          <a:spcPct val="100000"/>
                        </a:lnSpc>
                        <a:spcBef>
                          <a:spcPct val="0"/>
                        </a:spcBef>
                        <a:spcAft>
                          <a:spcPct val="0"/>
                        </a:spcAft>
                        <a:buClr>
                          <a:srgbClr val="000000"/>
                        </a:buClr>
                        <a:buSzTx/>
                        <a:buFont typeface="Tahoma" pitchFamily="34" charset="0"/>
                        <a:buNone/>
                        <a:tabLst/>
                      </a:pPr>
                      <a:r>
                        <a:rPr kumimoji="0" lang="en-US" sz="1200" b="0" i="0" u="none" strike="noStrike" cap="none" normalizeH="0" baseline="0" smtClean="0">
                          <a:ln>
                            <a:noFill/>
                          </a:ln>
                          <a:solidFill>
                            <a:schemeClr val="tx1"/>
                          </a:solidFill>
                          <a:effectLst/>
                          <a:latin typeface="Tahoma" pitchFamily="34" charset="0"/>
                          <a:cs typeface="Tahoma" pitchFamily="34" charset="0"/>
                          <a:sym typeface="Tahoma" pitchFamily="34" charset="0"/>
                        </a:rPr>
                        <a:t>(15%)</a:t>
                      </a:r>
                    </a:p>
                  </a:txBody>
                  <a:tcPr marL="9144" marR="9144" marT="18288" marB="1828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000000"/>
                        </a:buClr>
                        <a:buSzTx/>
                        <a:buFont typeface="Tahoma" pitchFamily="34" charset="0"/>
                        <a:buNone/>
                        <a:tabLst/>
                      </a:pPr>
                      <a:r>
                        <a:rPr kumimoji="0" lang="en-US" sz="1200" b="0" i="0" u="none" strike="noStrike" cap="none" normalizeH="0" baseline="0" smtClean="0">
                          <a:ln>
                            <a:noFill/>
                          </a:ln>
                          <a:solidFill>
                            <a:schemeClr val="tx1"/>
                          </a:solidFill>
                          <a:effectLst/>
                          <a:latin typeface="Tahoma" pitchFamily="34" charset="0"/>
                          <a:cs typeface="Tahoma" pitchFamily="34" charset="0"/>
                          <a:sym typeface="Tahoma" pitchFamily="34" charset="0"/>
                        </a:rPr>
                        <a:t>Federal Deficit</a:t>
                      </a:r>
                    </a:p>
                    <a:p>
                      <a:pPr marL="0" marR="0" lvl="0" indent="0" algn="ctr" defTabSz="914400" rtl="0" eaLnBrk="0" fontAlgn="base" latinLnBrk="0" hangingPunct="0">
                        <a:lnSpc>
                          <a:spcPct val="100000"/>
                        </a:lnSpc>
                        <a:spcBef>
                          <a:spcPct val="0"/>
                        </a:spcBef>
                        <a:spcAft>
                          <a:spcPct val="0"/>
                        </a:spcAft>
                        <a:buClr>
                          <a:srgbClr val="000000"/>
                        </a:buClr>
                        <a:buSzTx/>
                        <a:buFont typeface="Tahoma" pitchFamily="34" charset="0"/>
                        <a:buNone/>
                        <a:tabLst/>
                      </a:pPr>
                      <a:r>
                        <a:rPr kumimoji="0" lang="en-US" sz="1200" b="0" i="0" u="none" strike="noStrike" cap="none" normalizeH="0" baseline="0" smtClean="0">
                          <a:ln>
                            <a:noFill/>
                          </a:ln>
                          <a:solidFill>
                            <a:schemeClr val="tx1"/>
                          </a:solidFill>
                          <a:effectLst/>
                          <a:latin typeface="Tahoma" pitchFamily="34" charset="0"/>
                          <a:cs typeface="Tahoma" pitchFamily="34" charset="0"/>
                          <a:sym typeface="Tahoma" pitchFamily="34" charset="0"/>
                        </a:rPr>
                        <a:t>(15%)</a:t>
                      </a:r>
                    </a:p>
                  </a:txBody>
                  <a:tcPr marL="9144" marR="9144" marT="18288" marB="1828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000000"/>
                        </a:buClr>
                        <a:buSzTx/>
                        <a:buFont typeface="Tahoma" pitchFamily="34" charset="0"/>
                        <a:buNone/>
                        <a:tabLst/>
                      </a:pPr>
                      <a:r>
                        <a:rPr kumimoji="0" lang="en-US" sz="1200" b="0" i="0" u="none" strike="noStrike" cap="none" normalizeH="0" baseline="0" smtClean="0">
                          <a:ln>
                            <a:noFill/>
                          </a:ln>
                          <a:solidFill>
                            <a:schemeClr val="tx1"/>
                          </a:solidFill>
                          <a:effectLst/>
                          <a:latin typeface="Tahoma" pitchFamily="34" charset="0"/>
                          <a:cs typeface="Tahoma" pitchFamily="34" charset="0"/>
                          <a:sym typeface="Tahoma" pitchFamily="34" charset="0"/>
                        </a:rPr>
                        <a:t>Taxes</a:t>
                      </a:r>
                    </a:p>
                    <a:p>
                      <a:pPr marL="0" marR="0" lvl="0" indent="0" algn="ctr" defTabSz="914400" rtl="0" eaLnBrk="0" fontAlgn="base" latinLnBrk="0" hangingPunct="0">
                        <a:lnSpc>
                          <a:spcPct val="100000"/>
                        </a:lnSpc>
                        <a:spcBef>
                          <a:spcPct val="0"/>
                        </a:spcBef>
                        <a:spcAft>
                          <a:spcPct val="0"/>
                        </a:spcAft>
                        <a:buClr>
                          <a:srgbClr val="000000"/>
                        </a:buClr>
                        <a:buSzTx/>
                        <a:buFont typeface="Tahoma" pitchFamily="34" charset="0"/>
                        <a:buNone/>
                        <a:tabLst/>
                      </a:pPr>
                      <a:r>
                        <a:rPr kumimoji="0" lang="en-US" sz="1200" b="0" i="0" u="none" strike="noStrike" cap="none" normalizeH="0" baseline="0" smtClean="0">
                          <a:ln>
                            <a:noFill/>
                          </a:ln>
                          <a:solidFill>
                            <a:schemeClr val="tx1"/>
                          </a:solidFill>
                          <a:effectLst/>
                          <a:latin typeface="Tahoma" pitchFamily="34" charset="0"/>
                          <a:cs typeface="Tahoma" pitchFamily="34" charset="0"/>
                          <a:sym typeface="Tahoma" pitchFamily="34" charset="0"/>
                        </a:rPr>
                        <a:t>(14%)</a:t>
                      </a:r>
                    </a:p>
                  </a:txBody>
                  <a:tcPr marL="9144" marR="9144" marT="18288" marB="1828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000000"/>
                        </a:buClr>
                        <a:buSzTx/>
                        <a:buFont typeface="Tahoma" pitchFamily="34" charset="0"/>
                        <a:buNone/>
                        <a:tabLst/>
                      </a:pPr>
                      <a:r>
                        <a:rPr kumimoji="0" lang="en-US" sz="1200" b="0" i="0" u="none" strike="noStrike" cap="none" normalizeH="0" baseline="0" smtClean="0">
                          <a:ln>
                            <a:noFill/>
                          </a:ln>
                          <a:solidFill>
                            <a:schemeClr val="tx1"/>
                          </a:solidFill>
                          <a:effectLst/>
                          <a:latin typeface="Tahoma" pitchFamily="34" charset="0"/>
                          <a:cs typeface="Tahoma" pitchFamily="34" charset="0"/>
                          <a:sym typeface="Tahoma" pitchFamily="34" charset="0"/>
                        </a:rPr>
                        <a:t>Iraq</a:t>
                      </a:r>
                    </a:p>
                    <a:p>
                      <a:pPr marL="0" marR="0" lvl="0" indent="0" algn="ctr" defTabSz="914400" rtl="0" eaLnBrk="0" fontAlgn="base" latinLnBrk="0" hangingPunct="0">
                        <a:lnSpc>
                          <a:spcPct val="100000"/>
                        </a:lnSpc>
                        <a:spcBef>
                          <a:spcPct val="0"/>
                        </a:spcBef>
                        <a:spcAft>
                          <a:spcPct val="0"/>
                        </a:spcAft>
                        <a:buClr>
                          <a:srgbClr val="000000"/>
                        </a:buClr>
                        <a:buSzTx/>
                        <a:buFont typeface="Tahoma" pitchFamily="34" charset="0"/>
                        <a:buNone/>
                        <a:tabLst/>
                      </a:pPr>
                      <a:r>
                        <a:rPr kumimoji="0" lang="en-US" sz="1200" b="0" i="0" u="none" strike="noStrike" cap="none" normalizeH="0" baseline="0" smtClean="0">
                          <a:ln>
                            <a:noFill/>
                          </a:ln>
                          <a:solidFill>
                            <a:schemeClr val="tx1"/>
                          </a:solidFill>
                          <a:effectLst/>
                          <a:latin typeface="Tahoma" pitchFamily="34" charset="0"/>
                          <a:cs typeface="Tahoma" pitchFamily="34" charset="0"/>
                          <a:sym typeface="Tahoma" pitchFamily="34" charset="0"/>
                        </a:rPr>
                        <a:t>(15%)</a:t>
                      </a:r>
                    </a:p>
                  </a:txBody>
                  <a:tcPr marL="9144" marR="9144" marT="18288" marB="1828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000000"/>
                        </a:buClr>
                        <a:buSzTx/>
                        <a:buFont typeface="Tahoma" pitchFamily="34" charset="0"/>
                        <a:buNone/>
                        <a:tabLst/>
                      </a:pPr>
                      <a:r>
                        <a:rPr kumimoji="0" lang="en-US" sz="1200" b="0" i="0" u="none" strike="noStrike" cap="none" normalizeH="0" baseline="0" smtClean="0">
                          <a:ln>
                            <a:noFill/>
                          </a:ln>
                          <a:solidFill>
                            <a:schemeClr val="tx1"/>
                          </a:solidFill>
                          <a:effectLst/>
                          <a:latin typeface="Tahoma" pitchFamily="34" charset="0"/>
                          <a:cs typeface="Tahoma" pitchFamily="34" charset="0"/>
                          <a:sym typeface="Tahoma" pitchFamily="34" charset="0"/>
                        </a:rPr>
                        <a:t>Terrorism</a:t>
                      </a:r>
                    </a:p>
                    <a:p>
                      <a:pPr marL="0" marR="0" lvl="0" indent="0" algn="ctr" defTabSz="914400" rtl="0" eaLnBrk="0" fontAlgn="base" latinLnBrk="0" hangingPunct="0">
                        <a:lnSpc>
                          <a:spcPct val="100000"/>
                        </a:lnSpc>
                        <a:spcBef>
                          <a:spcPct val="0"/>
                        </a:spcBef>
                        <a:spcAft>
                          <a:spcPct val="0"/>
                        </a:spcAft>
                        <a:buClr>
                          <a:srgbClr val="000000"/>
                        </a:buClr>
                        <a:buSzTx/>
                        <a:buFont typeface="Tahoma" pitchFamily="34" charset="0"/>
                        <a:buNone/>
                        <a:tabLst/>
                      </a:pPr>
                      <a:r>
                        <a:rPr kumimoji="0" lang="en-US" sz="1200" b="0" i="0" u="none" strike="noStrike" cap="none" normalizeH="0" baseline="0" smtClean="0">
                          <a:ln>
                            <a:noFill/>
                          </a:ln>
                          <a:solidFill>
                            <a:schemeClr val="tx1"/>
                          </a:solidFill>
                          <a:effectLst/>
                          <a:latin typeface="Tahoma" pitchFamily="34" charset="0"/>
                          <a:cs typeface="Tahoma" pitchFamily="34" charset="0"/>
                          <a:sym typeface="Tahoma" pitchFamily="34" charset="0"/>
                        </a:rPr>
                        <a:t>(9%)</a:t>
                      </a:r>
                    </a:p>
                  </a:txBody>
                  <a:tcPr marL="9144" marR="9144" marT="18288" marB="1828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r h="228600">
                <a:tc>
                  <a:txBody>
                    <a:bodyPr/>
                    <a:lstStyle/>
                    <a:p>
                      <a:pPr marL="0" marR="0" lvl="0" indent="0" algn="ctr" defTabSz="914400" rtl="0" eaLnBrk="0" fontAlgn="base" latinLnBrk="0" hangingPunct="0">
                        <a:lnSpc>
                          <a:spcPct val="100000"/>
                        </a:lnSpc>
                        <a:spcBef>
                          <a:spcPct val="0"/>
                        </a:spcBef>
                        <a:spcAft>
                          <a:spcPct val="0"/>
                        </a:spcAft>
                        <a:buClr>
                          <a:srgbClr val="000000"/>
                        </a:buClr>
                        <a:buSzTx/>
                        <a:buFont typeface="Tahoma" pitchFamily="34" charset="0"/>
                        <a:buNone/>
                        <a:tabLst/>
                      </a:pPr>
                      <a:r>
                        <a:rPr kumimoji="0" lang="en-US" sz="1200" b="0" i="0" u="none" strike="noStrike" cap="none" normalizeH="0" baseline="0" smtClean="0">
                          <a:ln>
                            <a:noFill/>
                          </a:ln>
                          <a:solidFill>
                            <a:schemeClr val="tx1"/>
                          </a:solidFill>
                          <a:effectLst/>
                          <a:latin typeface="Tahoma" pitchFamily="34" charset="0"/>
                          <a:cs typeface="Tahoma" pitchFamily="34" charset="0"/>
                          <a:sym typeface="Tahoma" pitchFamily="34" charset="0"/>
                        </a:rPr>
                        <a:t>5</a:t>
                      </a:r>
                    </a:p>
                  </a:txBody>
                  <a:tcPr marL="9144" marR="9144" marT="18288" marB="1828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457200" rtl="0" eaLnBrk="0" fontAlgn="base" latinLnBrk="0" hangingPunct="0">
                        <a:lnSpc>
                          <a:spcPct val="100000"/>
                        </a:lnSpc>
                        <a:spcBef>
                          <a:spcPct val="0"/>
                        </a:spcBef>
                        <a:spcAft>
                          <a:spcPct val="0"/>
                        </a:spcAft>
                        <a:buClr>
                          <a:srgbClr val="000000"/>
                        </a:buClr>
                        <a:buSzTx/>
                        <a:buFont typeface="Tahoma" pitchFamily="34" charset="0"/>
                        <a:buNone/>
                        <a:tabLst/>
                      </a:pPr>
                      <a:r>
                        <a:rPr kumimoji="0" lang="en-US" sz="1200" b="0" i="0" u="none" strike="noStrike" cap="none" normalizeH="0" baseline="0" smtClean="0">
                          <a:ln>
                            <a:noFill/>
                          </a:ln>
                          <a:solidFill>
                            <a:schemeClr val="tx1"/>
                          </a:solidFill>
                          <a:effectLst/>
                          <a:latin typeface="Tahoma" pitchFamily="34" charset="0"/>
                          <a:cs typeface="Tahoma" pitchFamily="34" charset="0"/>
                          <a:sym typeface="Tahoma" pitchFamily="34" charset="0"/>
                        </a:rPr>
                        <a:t>Taxes</a:t>
                      </a:r>
                    </a:p>
                    <a:p>
                      <a:pPr marL="0" marR="0" lvl="0" indent="0" algn="ctr" defTabSz="457200" rtl="0" eaLnBrk="0" fontAlgn="base" latinLnBrk="0" hangingPunct="0">
                        <a:lnSpc>
                          <a:spcPct val="100000"/>
                        </a:lnSpc>
                        <a:spcBef>
                          <a:spcPct val="0"/>
                        </a:spcBef>
                        <a:spcAft>
                          <a:spcPct val="0"/>
                        </a:spcAft>
                        <a:buClr>
                          <a:srgbClr val="000000"/>
                        </a:buClr>
                        <a:buSzTx/>
                        <a:buFont typeface="Tahoma" pitchFamily="34" charset="0"/>
                        <a:buNone/>
                        <a:tabLst/>
                      </a:pPr>
                      <a:r>
                        <a:rPr kumimoji="0" lang="en-US" sz="1200" b="0" i="0" u="none" strike="noStrike" cap="none" normalizeH="0" baseline="0" smtClean="0">
                          <a:ln>
                            <a:noFill/>
                          </a:ln>
                          <a:solidFill>
                            <a:schemeClr val="tx1"/>
                          </a:solidFill>
                          <a:effectLst/>
                          <a:latin typeface="Tahoma" pitchFamily="34" charset="0"/>
                          <a:cs typeface="Tahoma" pitchFamily="34" charset="0"/>
                          <a:sym typeface="Tahoma" pitchFamily="34" charset="0"/>
                        </a:rPr>
                        <a:t>(14%)</a:t>
                      </a:r>
                    </a:p>
                  </a:txBody>
                  <a:tcPr marL="9144" marR="9144" marT="18288" marB="1828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000000"/>
                        </a:buClr>
                        <a:buSzTx/>
                        <a:buFont typeface="Tahoma" pitchFamily="34" charset="0"/>
                        <a:buNone/>
                        <a:tabLst/>
                      </a:pPr>
                      <a:r>
                        <a:rPr kumimoji="0" lang="en-US" sz="1200" b="0" i="0" u="none" strike="noStrike" cap="none" normalizeH="0" baseline="0" smtClean="0">
                          <a:ln>
                            <a:noFill/>
                          </a:ln>
                          <a:solidFill>
                            <a:schemeClr val="tx1"/>
                          </a:solidFill>
                          <a:effectLst/>
                          <a:latin typeface="Tahoma" pitchFamily="34" charset="0"/>
                          <a:cs typeface="Tahoma" pitchFamily="34" charset="0"/>
                          <a:sym typeface="Tahoma" pitchFamily="34" charset="0"/>
                        </a:rPr>
                        <a:t>Taxes</a:t>
                      </a:r>
                    </a:p>
                    <a:p>
                      <a:pPr marL="0" marR="0" lvl="0" indent="0" algn="ctr" defTabSz="914400" rtl="0" eaLnBrk="0" fontAlgn="base" latinLnBrk="0" hangingPunct="0">
                        <a:lnSpc>
                          <a:spcPct val="100000"/>
                        </a:lnSpc>
                        <a:spcBef>
                          <a:spcPct val="0"/>
                        </a:spcBef>
                        <a:spcAft>
                          <a:spcPct val="0"/>
                        </a:spcAft>
                        <a:buClr>
                          <a:srgbClr val="000000"/>
                        </a:buClr>
                        <a:buSzTx/>
                        <a:buFont typeface="Tahoma" pitchFamily="34" charset="0"/>
                        <a:buNone/>
                        <a:tabLst/>
                      </a:pPr>
                      <a:r>
                        <a:rPr kumimoji="0" lang="en-US" sz="1200" b="0" i="0" u="none" strike="noStrike" cap="none" normalizeH="0" baseline="0" smtClean="0">
                          <a:ln>
                            <a:noFill/>
                          </a:ln>
                          <a:solidFill>
                            <a:schemeClr val="tx1"/>
                          </a:solidFill>
                          <a:effectLst/>
                          <a:latin typeface="Tahoma" pitchFamily="34" charset="0"/>
                          <a:cs typeface="Tahoma" pitchFamily="34" charset="0"/>
                          <a:sym typeface="Tahoma" pitchFamily="34" charset="0"/>
                        </a:rPr>
                        <a:t>(14%)</a:t>
                      </a:r>
                    </a:p>
                  </a:txBody>
                  <a:tcPr marL="9144" marR="9144" marT="18288" marB="1828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000000"/>
                        </a:buClr>
                        <a:buSzTx/>
                        <a:buFont typeface="Tahoma" pitchFamily="34" charset="0"/>
                        <a:buNone/>
                        <a:tabLst/>
                      </a:pPr>
                      <a:r>
                        <a:rPr kumimoji="0" lang="en-US" sz="1200" b="0" i="0" u="none" strike="noStrike" cap="none" normalizeH="0" baseline="0" smtClean="0">
                          <a:ln>
                            <a:noFill/>
                          </a:ln>
                          <a:solidFill>
                            <a:schemeClr val="tx1"/>
                          </a:solidFill>
                          <a:effectLst/>
                          <a:latin typeface="Tahoma" pitchFamily="34" charset="0"/>
                          <a:cs typeface="Tahoma" pitchFamily="34" charset="0"/>
                          <a:sym typeface="Tahoma" pitchFamily="34" charset="0"/>
                        </a:rPr>
                        <a:t>Social Security</a:t>
                      </a:r>
                    </a:p>
                    <a:p>
                      <a:pPr marL="0" marR="0" lvl="0" indent="0" algn="ctr" defTabSz="914400" rtl="0" eaLnBrk="0" fontAlgn="base" latinLnBrk="0" hangingPunct="0">
                        <a:lnSpc>
                          <a:spcPct val="100000"/>
                        </a:lnSpc>
                        <a:spcBef>
                          <a:spcPct val="0"/>
                        </a:spcBef>
                        <a:spcAft>
                          <a:spcPct val="0"/>
                        </a:spcAft>
                        <a:buClr>
                          <a:srgbClr val="000000"/>
                        </a:buClr>
                        <a:buSzTx/>
                        <a:buFont typeface="Tahoma" pitchFamily="34" charset="0"/>
                        <a:buNone/>
                        <a:tabLst/>
                      </a:pPr>
                      <a:r>
                        <a:rPr kumimoji="0" lang="en-US" sz="1200" b="0" i="0" u="none" strike="noStrike" cap="none" normalizeH="0" baseline="0" smtClean="0">
                          <a:ln>
                            <a:noFill/>
                          </a:ln>
                          <a:solidFill>
                            <a:schemeClr val="tx1"/>
                          </a:solidFill>
                          <a:effectLst/>
                          <a:latin typeface="Tahoma" pitchFamily="34" charset="0"/>
                          <a:cs typeface="Tahoma" pitchFamily="34" charset="0"/>
                          <a:sym typeface="Tahoma" pitchFamily="34" charset="0"/>
                        </a:rPr>
                        <a:t>(14%)</a:t>
                      </a:r>
                    </a:p>
                  </a:txBody>
                  <a:tcPr marL="9144" marR="9144" marT="18288" marB="1828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000000"/>
                        </a:buClr>
                        <a:buSzTx/>
                        <a:buFont typeface="Tahoma" pitchFamily="34" charset="0"/>
                        <a:buNone/>
                        <a:tabLst/>
                      </a:pPr>
                      <a:r>
                        <a:rPr kumimoji="0" lang="en-US" sz="1200" b="1" i="0" u="none" strike="noStrike" cap="none" normalizeH="0" baseline="0" smtClean="0">
                          <a:ln>
                            <a:noFill/>
                          </a:ln>
                          <a:solidFill>
                            <a:schemeClr val="tx1"/>
                          </a:solidFill>
                          <a:effectLst/>
                          <a:latin typeface="Tahoma" pitchFamily="34" charset="0"/>
                          <a:cs typeface="Tahoma" pitchFamily="34" charset="0"/>
                          <a:sym typeface="Tahoma" pitchFamily="34" charset="0"/>
                        </a:rPr>
                        <a:t>Health Care</a:t>
                      </a:r>
                    </a:p>
                    <a:p>
                      <a:pPr marL="0" marR="0" lvl="0" indent="0" algn="ctr" defTabSz="914400" rtl="0" eaLnBrk="0" fontAlgn="base" latinLnBrk="0" hangingPunct="0">
                        <a:lnSpc>
                          <a:spcPct val="100000"/>
                        </a:lnSpc>
                        <a:spcBef>
                          <a:spcPct val="0"/>
                        </a:spcBef>
                        <a:spcAft>
                          <a:spcPct val="0"/>
                        </a:spcAft>
                        <a:buClr>
                          <a:srgbClr val="000000"/>
                        </a:buClr>
                        <a:buSzTx/>
                        <a:buFont typeface="Tahoma" pitchFamily="34" charset="0"/>
                        <a:buNone/>
                        <a:tabLst/>
                      </a:pPr>
                      <a:r>
                        <a:rPr kumimoji="0" lang="en-US" sz="1200" b="1" i="0" u="none" strike="noStrike" cap="none" normalizeH="0" baseline="0" smtClean="0">
                          <a:ln>
                            <a:noFill/>
                          </a:ln>
                          <a:solidFill>
                            <a:schemeClr val="tx1"/>
                          </a:solidFill>
                          <a:effectLst/>
                          <a:latin typeface="Tahoma" pitchFamily="34" charset="0"/>
                          <a:cs typeface="Tahoma" pitchFamily="34" charset="0"/>
                          <a:sym typeface="Tahoma" pitchFamily="34" charset="0"/>
                        </a:rPr>
                        <a:t>(8%)</a:t>
                      </a:r>
                    </a:p>
                  </a:txBody>
                  <a:tcPr marL="9144" marR="9144" marT="18288" marB="1828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CE3"/>
                    </a:solidFill>
                  </a:tcPr>
                </a:tc>
                <a:tc>
                  <a:txBody>
                    <a:bodyPr/>
                    <a:lstStyle/>
                    <a:p>
                      <a:pPr marL="0" marR="0" lvl="0" indent="0" algn="ctr" defTabSz="914400" rtl="0" eaLnBrk="0" fontAlgn="base" latinLnBrk="0" hangingPunct="0">
                        <a:lnSpc>
                          <a:spcPct val="100000"/>
                        </a:lnSpc>
                        <a:spcBef>
                          <a:spcPct val="0"/>
                        </a:spcBef>
                        <a:spcAft>
                          <a:spcPct val="0"/>
                        </a:spcAft>
                        <a:buClr>
                          <a:srgbClr val="000000"/>
                        </a:buClr>
                        <a:buSzTx/>
                        <a:buFont typeface="Tahoma" pitchFamily="34" charset="0"/>
                        <a:buNone/>
                        <a:tabLst/>
                      </a:pPr>
                      <a:r>
                        <a:rPr kumimoji="0" lang="en-US" sz="1200" b="0" i="0" u="none" strike="noStrike" cap="none" normalizeH="0" baseline="0" smtClean="0">
                          <a:ln>
                            <a:noFill/>
                          </a:ln>
                          <a:solidFill>
                            <a:schemeClr val="tx1"/>
                          </a:solidFill>
                          <a:effectLst/>
                          <a:latin typeface="Tahoma" pitchFamily="34" charset="0"/>
                          <a:cs typeface="Tahoma" pitchFamily="34" charset="0"/>
                          <a:sym typeface="Tahoma" pitchFamily="34" charset="0"/>
                        </a:rPr>
                        <a:t>Energy</a:t>
                      </a:r>
                    </a:p>
                    <a:p>
                      <a:pPr marL="0" marR="0" lvl="0" indent="0" algn="ctr" defTabSz="914400" rtl="0" eaLnBrk="0" fontAlgn="base" latinLnBrk="0" hangingPunct="0">
                        <a:lnSpc>
                          <a:spcPct val="100000"/>
                        </a:lnSpc>
                        <a:spcBef>
                          <a:spcPct val="0"/>
                        </a:spcBef>
                        <a:spcAft>
                          <a:spcPct val="0"/>
                        </a:spcAft>
                        <a:buClr>
                          <a:srgbClr val="000000"/>
                        </a:buClr>
                        <a:buSzTx/>
                        <a:buFont typeface="Tahoma" pitchFamily="34" charset="0"/>
                        <a:buNone/>
                        <a:tabLst/>
                      </a:pPr>
                      <a:r>
                        <a:rPr kumimoji="0" lang="en-US" sz="1200" b="0" i="0" u="none" strike="noStrike" cap="none" normalizeH="0" baseline="0" smtClean="0">
                          <a:ln>
                            <a:noFill/>
                          </a:ln>
                          <a:solidFill>
                            <a:schemeClr val="tx1"/>
                          </a:solidFill>
                          <a:effectLst/>
                          <a:latin typeface="Tahoma" pitchFamily="34" charset="0"/>
                          <a:cs typeface="Tahoma" pitchFamily="34" charset="0"/>
                          <a:sym typeface="Tahoma" pitchFamily="34" charset="0"/>
                        </a:rPr>
                        <a:t>(7%)</a:t>
                      </a:r>
                    </a:p>
                  </a:txBody>
                  <a:tcPr marL="9144" marR="9144" marT="18288" marB="1828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bl>
          </a:graphicData>
        </a:graphic>
      </p:graphicFrame>
      <p:pic>
        <p:nvPicPr>
          <p:cNvPr id="25658" name="Picture 7" descr="kfflogo-color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15363" y="6280150"/>
            <a:ext cx="4572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7650" name="Chart Placeholder 4"/>
          <p:cNvGraphicFramePr>
            <a:graphicFrameLocks/>
          </p:cNvGraphicFramePr>
          <p:nvPr/>
        </p:nvGraphicFramePr>
        <p:xfrm>
          <a:off x="1336675" y="2363788"/>
          <a:ext cx="4764088" cy="4032250"/>
        </p:xfrm>
        <a:graphic>
          <a:graphicData uri="http://schemas.openxmlformats.org/presentationml/2006/ole">
            <mc:AlternateContent xmlns:mc="http://schemas.openxmlformats.org/markup-compatibility/2006">
              <mc:Choice xmlns:v="urn:schemas-microsoft-com:vml" Requires="v">
                <p:oleObj spid="_x0000_s27675" name="Chart" r:id="rId3" imgW="4762452" imgH="4029075" progId="Excel.Chart.8">
                  <p:embed/>
                </p:oleObj>
              </mc:Choice>
              <mc:Fallback>
                <p:oleObj name="Chart" r:id="rId3" imgW="4762452" imgH="4029075" progId="Excel.Chart.8">
                  <p:embed/>
                  <p:pic>
                    <p:nvPicPr>
                      <p:cNvPr id="0" name="Chart Placeholder 4"/>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36675" y="2363788"/>
                        <a:ext cx="4764088" cy="40322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7651" name="Title 2"/>
          <p:cNvSpPr>
            <a:spLocks noGrp="1"/>
          </p:cNvSpPr>
          <p:nvPr>
            <p:ph type="title" idx="4294967295"/>
          </p:nvPr>
        </p:nvSpPr>
        <p:spPr>
          <a:xfrm>
            <a:off x="0" y="160338"/>
            <a:ext cx="9144000" cy="914400"/>
          </a:xfrm>
          <a:ln/>
        </p:spPr>
        <p:txBody>
          <a:bodyPr/>
          <a:lstStyle/>
          <a:p>
            <a:pPr>
              <a:buClr>
                <a:srgbClr val="000000"/>
              </a:buClr>
              <a:buFont typeface="Tahoma" pitchFamily="34" charset="0"/>
              <a:buNone/>
            </a:pPr>
            <a:r>
              <a:rPr lang="en-US" sz="2800" b="1">
                <a:cs typeface="Tahoma" pitchFamily="34" charset="0"/>
                <a:sym typeface="Tahoma" pitchFamily="34" charset="0"/>
              </a:rPr>
              <a:t>President Obama Holds Lead Over Governor Romney as the Candidate Trusted Most on Health Care Issues</a:t>
            </a:r>
          </a:p>
        </p:txBody>
      </p:sp>
      <p:sp>
        <p:nvSpPr>
          <p:cNvPr id="27652" name="Text Placeholder 2"/>
          <p:cNvSpPr>
            <a:spLocks noGrp="1"/>
          </p:cNvSpPr>
          <p:nvPr>
            <p:ph type="body" idx="4294967295"/>
          </p:nvPr>
        </p:nvSpPr>
        <p:spPr>
          <a:xfrm>
            <a:off x="92075" y="1377950"/>
            <a:ext cx="8959850" cy="549275"/>
          </a:xfrm>
          <a:ln/>
        </p:spPr>
        <p:txBody>
          <a:bodyPr>
            <a:spAutoFit/>
          </a:bodyPr>
          <a:lstStyle/>
          <a:p>
            <a:pPr marL="0" indent="0" defTabSz="457200">
              <a:spcBef>
                <a:spcPct val="0"/>
              </a:spcBef>
              <a:buClr>
                <a:srgbClr val="000000"/>
              </a:buClr>
              <a:buFont typeface="Tahoma" pitchFamily="34" charset="0"/>
              <a:buNone/>
            </a:pPr>
            <a:r>
              <a:rPr lang="en-US" sz="1500">
                <a:cs typeface="Tahoma" pitchFamily="34" charset="0"/>
                <a:sym typeface="Tahoma" pitchFamily="34" charset="0"/>
              </a:rPr>
              <a:t>Which presidential candidate, Barack Obama or Mitt Romney, do you trust to do a better job with each of the following?</a:t>
            </a:r>
          </a:p>
        </p:txBody>
      </p:sp>
      <p:sp>
        <p:nvSpPr>
          <p:cNvPr id="27653" name="TextBox 30"/>
          <p:cNvSpPr txBox="1">
            <a:spLocks noChangeArrowheads="1"/>
          </p:cNvSpPr>
          <p:nvPr/>
        </p:nvSpPr>
        <p:spPr bwMode="auto">
          <a:xfrm>
            <a:off x="-95250" y="4240213"/>
            <a:ext cx="201295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defTabSz="457200">
              <a:defRPr>
                <a:solidFill>
                  <a:schemeClr val="tx1"/>
                </a:solidFill>
                <a:latin typeface="Arial" charset="0"/>
              </a:defRPr>
            </a:lvl1pPr>
            <a:lvl2pPr marL="742950" indent="-285750" defTabSz="457200">
              <a:defRPr>
                <a:solidFill>
                  <a:schemeClr val="tx1"/>
                </a:solidFill>
                <a:latin typeface="Arial" charset="0"/>
              </a:defRPr>
            </a:lvl2pPr>
            <a:lvl3pPr marL="1143000" indent="-228600" defTabSz="457200">
              <a:defRPr>
                <a:solidFill>
                  <a:schemeClr val="tx1"/>
                </a:solidFill>
                <a:latin typeface="Arial" charset="0"/>
              </a:defRPr>
            </a:lvl3pPr>
            <a:lvl4pPr marL="1600200" indent="-228600" defTabSz="457200">
              <a:defRPr>
                <a:solidFill>
                  <a:schemeClr val="tx1"/>
                </a:solidFill>
                <a:latin typeface="Arial" charset="0"/>
              </a:defRPr>
            </a:lvl4pPr>
            <a:lvl5pPr marL="2057400" indent="-228600" defTabSz="457200">
              <a:defRPr>
                <a:solidFill>
                  <a:schemeClr val="tx1"/>
                </a:solidFill>
                <a:latin typeface="Arial" charset="0"/>
              </a:defRPr>
            </a:lvl5pPr>
            <a:lvl6pPr marL="2514600" indent="-228600" defTabSz="457200" fontAlgn="base">
              <a:spcBef>
                <a:spcPct val="0"/>
              </a:spcBef>
              <a:spcAft>
                <a:spcPct val="0"/>
              </a:spcAft>
              <a:defRPr>
                <a:solidFill>
                  <a:schemeClr val="tx1"/>
                </a:solidFill>
                <a:latin typeface="Arial" charset="0"/>
              </a:defRPr>
            </a:lvl6pPr>
            <a:lvl7pPr marL="2971800" indent="-228600" defTabSz="457200" fontAlgn="base">
              <a:spcBef>
                <a:spcPct val="0"/>
              </a:spcBef>
              <a:spcAft>
                <a:spcPct val="0"/>
              </a:spcAft>
              <a:defRPr>
                <a:solidFill>
                  <a:schemeClr val="tx1"/>
                </a:solidFill>
                <a:latin typeface="Arial" charset="0"/>
              </a:defRPr>
            </a:lvl7pPr>
            <a:lvl8pPr marL="3429000" indent="-228600" defTabSz="457200" fontAlgn="base">
              <a:spcBef>
                <a:spcPct val="0"/>
              </a:spcBef>
              <a:spcAft>
                <a:spcPct val="0"/>
              </a:spcAft>
              <a:defRPr>
                <a:solidFill>
                  <a:schemeClr val="tx1"/>
                </a:solidFill>
                <a:latin typeface="Arial" charset="0"/>
              </a:defRPr>
            </a:lvl8pPr>
            <a:lvl9pPr marL="3886200" indent="-228600" defTabSz="457200" fontAlgn="base">
              <a:spcBef>
                <a:spcPct val="0"/>
              </a:spcBef>
              <a:spcAft>
                <a:spcPct val="0"/>
              </a:spcAft>
              <a:defRPr>
                <a:solidFill>
                  <a:schemeClr val="tx1"/>
                </a:solidFill>
                <a:latin typeface="Arial" charset="0"/>
              </a:defRPr>
            </a:lvl9pPr>
          </a:lstStyle>
          <a:p>
            <a:pPr algn="r">
              <a:buClr>
                <a:srgbClr val="000000"/>
              </a:buClr>
              <a:buFont typeface="Tahoma" pitchFamily="34" charset="0"/>
              <a:buNone/>
            </a:pPr>
            <a:r>
              <a:rPr lang="en-US" sz="1200">
                <a:solidFill>
                  <a:srgbClr val="000000"/>
                </a:solidFill>
                <a:latin typeface="Tahoma" pitchFamily="34" charset="0"/>
                <a:cs typeface="Tahoma" pitchFamily="34" charset="0"/>
                <a:sym typeface="Tahoma" pitchFamily="34" charset="0"/>
              </a:rPr>
              <a:t>Medicaid</a:t>
            </a:r>
          </a:p>
        </p:txBody>
      </p:sp>
      <p:sp>
        <p:nvSpPr>
          <p:cNvPr id="27654" name="TextBox 31"/>
          <p:cNvSpPr txBox="1">
            <a:spLocks noChangeArrowheads="1"/>
          </p:cNvSpPr>
          <p:nvPr/>
        </p:nvSpPr>
        <p:spPr bwMode="auto">
          <a:xfrm>
            <a:off x="-95250" y="5589588"/>
            <a:ext cx="201295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defTabSz="457200">
              <a:defRPr>
                <a:solidFill>
                  <a:schemeClr val="tx1"/>
                </a:solidFill>
                <a:latin typeface="Arial" charset="0"/>
              </a:defRPr>
            </a:lvl1pPr>
            <a:lvl2pPr marL="742950" indent="-285750" defTabSz="457200">
              <a:defRPr>
                <a:solidFill>
                  <a:schemeClr val="tx1"/>
                </a:solidFill>
                <a:latin typeface="Arial" charset="0"/>
              </a:defRPr>
            </a:lvl2pPr>
            <a:lvl3pPr marL="1143000" indent="-228600" defTabSz="457200">
              <a:defRPr>
                <a:solidFill>
                  <a:schemeClr val="tx1"/>
                </a:solidFill>
                <a:latin typeface="Arial" charset="0"/>
              </a:defRPr>
            </a:lvl3pPr>
            <a:lvl4pPr marL="1600200" indent="-228600" defTabSz="457200">
              <a:defRPr>
                <a:solidFill>
                  <a:schemeClr val="tx1"/>
                </a:solidFill>
                <a:latin typeface="Arial" charset="0"/>
              </a:defRPr>
            </a:lvl4pPr>
            <a:lvl5pPr marL="2057400" indent="-228600" defTabSz="457200">
              <a:defRPr>
                <a:solidFill>
                  <a:schemeClr val="tx1"/>
                </a:solidFill>
                <a:latin typeface="Arial" charset="0"/>
              </a:defRPr>
            </a:lvl5pPr>
            <a:lvl6pPr marL="2514600" indent="-228600" defTabSz="457200" fontAlgn="base">
              <a:spcBef>
                <a:spcPct val="0"/>
              </a:spcBef>
              <a:spcAft>
                <a:spcPct val="0"/>
              </a:spcAft>
              <a:defRPr>
                <a:solidFill>
                  <a:schemeClr val="tx1"/>
                </a:solidFill>
                <a:latin typeface="Arial" charset="0"/>
              </a:defRPr>
            </a:lvl6pPr>
            <a:lvl7pPr marL="2971800" indent="-228600" defTabSz="457200" fontAlgn="base">
              <a:spcBef>
                <a:spcPct val="0"/>
              </a:spcBef>
              <a:spcAft>
                <a:spcPct val="0"/>
              </a:spcAft>
              <a:defRPr>
                <a:solidFill>
                  <a:schemeClr val="tx1"/>
                </a:solidFill>
                <a:latin typeface="Arial" charset="0"/>
              </a:defRPr>
            </a:lvl7pPr>
            <a:lvl8pPr marL="3429000" indent="-228600" defTabSz="457200" fontAlgn="base">
              <a:spcBef>
                <a:spcPct val="0"/>
              </a:spcBef>
              <a:spcAft>
                <a:spcPct val="0"/>
              </a:spcAft>
              <a:defRPr>
                <a:solidFill>
                  <a:schemeClr val="tx1"/>
                </a:solidFill>
                <a:latin typeface="Arial" charset="0"/>
              </a:defRPr>
            </a:lvl8pPr>
            <a:lvl9pPr marL="3886200" indent="-228600" defTabSz="457200" fontAlgn="base">
              <a:spcBef>
                <a:spcPct val="0"/>
              </a:spcBef>
              <a:spcAft>
                <a:spcPct val="0"/>
              </a:spcAft>
              <a:defRPr>
                <a:solidFill>
                  <a:schemeClr val="tx1"/>
                </a:solidFill>
                <a:latin typeface="Arial" charset="0"/>
              </a:defRPr>
            </a:lvl9pPr>
          </a:lstStyle>
          <a:p>
            <a:pPr algn="r">
              <a:buClr>
                <a:srgbClr val="000000"/>
              </a:buClr>
              <a:buFont typeface="Tahoma" pitchFamily="34" charset="0"/>
              <a:buNone/>
            </a:pPr>
            <a:r>
              <a:rPr lang="en-US" sz="1200">
                <a:solidFill>
                  <a:srgbClr val="000000"/>
                </a:solidFill>
                <a:latin typeface="Tahoma" pitchFamily="34" charset="0"/>
                <a:cs typeface="Tahoma" pitchFamily="34" charset="0"/>
                <a:sym typeface="Tahoma" pitchFamily="34" charset="0"/>
              </a:rPr>
              <a:t>Women’s reproductive health choices and services</a:t>
            </a:r>
          </a:p>
        </p:txBody>
      </p:sp>
      <p:sp>
        <p:nvSpPr>
          <p:cNvPr id="27655" name="TextBox 32"/>
          <p:cNvSpPr txBox="1">
            <a:spLocks noChangeArrowheads="1"/>
          </p:cNvSpPr>
          <p:nvPr/>
        </p:nvSpPr>
        <p:spPr bwMode="auto">
          <a:xfrm>
            <a:off x="-95250" y="4875213"/>
            <a:ext cx="201295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defTabSz="457200">
              <a:defRPr>
                <a:solidFill>
                  <a:schemeClr val="tx1"/>
                </a:solidFill>
                <a:latin typeface="Arial" charset="0"/>
              </a:defRPr>
            </a:lvl1pPr>
            <a:lvl2pPr marL="742950" indent="-285750" defTabSz="457200">
              <a:defRPr>
                <a:solidFill>
                  <a:schemeClr val="tx1"/>
                </a:solidFill>
                <a:latin typeface="Arial" charset="0"/>
              </a:defRPr>
            </a:lvl2pPr>
            <a:lvl3pPr marL="1143000" indent="-228600" defTabSz="457200">
              <a:defRPr>
                <a:solidFill>
                  <a:schemeClr val="tx1"/>
                </a:solidFill>
                <a:latin typeface="Arial" charset="0"/>
              </a:defRPr>
            </a:lvl3pPr>
            <a:lvl4pPr marL="1600200" indent="-228600" defTabSz="457200">
              <a:defRPr>
                <a:solidFill>
                  <a:schemeClr val="tx1"/>
                </a:solidFill>
                <a:latin typeface="Arial" charset="0"/>
              </a:defRPr>
            </a:lvl4pPr>
            <a:lvl5pPr marL="2057400" indent="-228600" defTabSz="457200">
              <a:defRPr>
                <a:solidFill>
                  <a:schemeClr val="tx1"/>
                </a:solidFill>
                <a:latin typeface="Arial" charset="0"/>
              </a:defRPr>
            </a:lvl5pPr>
            <a:lvl6pPr marL="2514600" indent="-228600" defTabSz="457200" fontAlgn="base">
              <a:spcBef>
                <a:spcPct val="0"/>
              </a:spcBef>
              <a:spcAft>
                <a:spcPct val="0"/>
              </a:spcAft>
              <a:defRPr>
                <a:solidFill>
                  <a:schemeClr val="tx1"/>
                </a:solidFill>
                <a:latin typeface="Arial" charset="0"/>
              </a:defRPr>
            </a:lvl6pPr>
            <a:lvl7pPr marL="2971800" indent="-228600" defTabSz="457200" fontAlgn="base">
              <a:spcBef>
                <a:spcPct val="0"/>
              </a:spcBef>
              <a:spcAft>
                <a:spcPct val="0"/>
              </a:spcAft>
              <a:defRPr>
                <a:solidFill>
                  <a:schemeClr val="tx1"/>
                </a:solidFill>
                <a:latin typeface="Arial" charset="0"/>
              </a:defRPr>
            </a:lvl7pPr>
            <a:lvl8pPr marL="3429000" indent="-228600" defTabSz="457200" fontAlgn="base">
              <a:spcBef>
                <a:spcPct val="0"/>
              </a:spcBef>
              <a:spcAft>
                <a:spcPct val="0"/>
              </a:spcAft>
              <a:defRPr>
                <a:solidFill>
                  <a:schemeClr val="tx1"/>
                </a:solidFill>
                <a:latin typeface="Arial" charset="0"/>
              </a:defRPr>
            </a:lvl8pPr>
            <a:lvl9pPr marL="3886200" indent="-228600" defTabSz="457200" fontAlgn="base">
              <a:spcBef>
                <a:spcPct val="0"/>
              </a:spcBef>
              <a:spcAft>
                <a:spcPct val="0"/>
              </a:spcAft>
              <a:defRPr>
                <a:solidFill>
                  <a:schemeClr val="tx1"/>
                </a:solidFill>
                <a:latin typeface="Arial" charset="0"/>
              </a:defRPr>
            </a:lvl9pPr>
          </a:lstStyle>
          <a:p>
            <a:pPr algn="r">
              <a:buClr>
                <a:srgbClr val="000000"/>
              </a:buClr>
              <a:buFont typeface="Tahoma" pitchFamily="34" charset="0"/>
              <a:buNone/>
            </a:pPr>
            <a:r>
              <a:rPr lang="en-US" sz="1200">
                <a:solidFill>
                  <a:srgbClr val="000000"/>
                </a:solidFill>
                <a:latin typeface="Tahoma" pitchFamily="34" charset="0"/>
                <a:cs typeface="Tahoma" pitchFamily="34" charset="0"/>
                <a:sym typeface="Tahoma" pitchFamily="34" charset="0"/>
              </a:rPr>
              <a:t>Lowering health costs for people like you</a:t>
            </a:r>
          </a:p>
        </p:txBody>
      </p:sp>
      <p:sp>
        <p:nvSpPr>
          <p:cNvPr id="27656" name="TextBox 38"/>
          <p:cNvSpPr txBox="1">
            <a:spLocks noChangeArrowheads="1"/>
          </p:cNvSpPr>
          <p:nvPr/>
        </p:nvSpPr>
        <p:spPr bwMode="auto">
          <a:xfrm>
            <a:off x="-95250" y="3513138"/>
            <a:ext cx="201295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defTabSz="457200">
              <a:defRPr>
                <a:solidFill>
                  <a:schemeClr val="tx1"/>
                </a:solidFill>
                <a:latin typeface="Arial" charset="0"/>
              </a:defRPr>
            </a:lvl1pPr>
            <a:lvl2pPr marL="742950" indent="-285750" defTabSz="457200">
              <a:defRPr>
                <a:solidFill>
                  <a:schemeClr val="tx1"/>
                </a:solidFill>
                <a:latin typeface="Arial" charset="0"/>
              </a:defRPr>
            </a:lvl2pPr>
            <a:lvl3pPr marL="1143000" indent="-228600" defTabSz="457200">
              <a:defRPr>
                <a:solidFill>
                  <a:schemeClr val="tx1"/>
                </a:solidFill>
                <a:latin typeface="Arial" charset="0"/>
              </a:defRPr>
            </a:lvl3pPr>
            <a:lvl4pPr marL="1600200" indent="-228600" defTabSz="457200">
              <a:defRPr>
                <a:solidFill>
                  <a:schemeClr val="tx1"/>
                </a:solidFill>
                <a:latin typeface="Arial" charset="0"/>
              </a:defRPr>
            </a:lvl4pPr>
            <a:lvl5pPr marL="2057400" indent="-228600" defTabSz="457200">
              <a:defRPr>
                <a:solidFill>
                  <a:schemeClr val="tx1"/>
                </a:solidFill>
                <a:latin typeface="Arial" charset="0"/>
              </a:defRPr>
            </a:lvl5pPr>
            <a:lvl6pPr marL="2514600" indent="-228600" defTabSz="457200" fontAlgn="base">
              <a:spcBef>
                <a:spcPct val="0"/>
              </a:spcBef>
              <a:spcAft>
                <a:spcPct val="0"/>
              </a:spcAft>
              <a:defRPr>
                <a:solidFill>
                  <a:schemeClr val="tx1"/>
                </a:solidFill>
                <a:latin typeface="Arial" charset="0"/>
              </a:defRPr>
            </a:lvl6pPr>
            <a:lvl7pPr marL="2971800" indent="-228600" defTabSz="457200" fontAlgn="base">
              <a:spcBef>
                <a:spcPct val="0"/>
              </a:spcBef>
              <a:spcAft>
                <a:spcPct val="0"/>
              </a:spcAft>
              <a:defRPr>
                <a:solidFill>
                  <a:schemeClr val="tx1"/>
                </a:solidFill>
                <a:latin typeface="Arial" charset="0"/>
              </a:defRPr>
            </a:lvl7pPr>
            <a:lvl8pPr marL="3429000" indent="-228600" defTabSz="457200" fontAlgn="base">
              <a:spcBef>
                <a:spcPct val="0"/>
              </a:spcBef>
              <a:spcAft>
                <a:spcPct val="0"/>
              </a:spcAft>
              <a:defRPr>
                <a:solidFill>
                  <a:schemeClr val="tx1"/>
                </a:solidFill>
                <a:latin typeface="Arial" charset="0"/>
              </a:defRPr>
            </a:lvl8pPr>
            <a:lvl9pPr marL="3886200" indent="-228600" defTabSz="457200" fontAlgn="base">
              <a:spcBef>
                <a:spcPct val="0"/>
              </a:spcBef>
              <a:spcAft>
                <a:spcPct val="0"/>
              </a:spcAft>
              <a:defRPr>
                <a:solidFill>
                  <a:schemeClr val="tx1"/>
                </a:solidFill>
                <a:latin typeface="Arial" charset="0"/>
              </a:defRPr>
            </a:lvl9pPr>
          </a:lstStyle>
          <a:p>
            <a:pPr algn="r">
              <a:buClr>
                <a:srgbClr val="000000"/>
              </a:buClr>
              <a:buFont typeface="Tahoma" pitchFamily="34" charset="0"/>
              <a:buNone/>
            </a:pPr>
            <a:r>
              <a:rPr lang="en-US" sz="1200">
                <a:solidFill>
                  <a:srgbClr val="000000"/>
                </a:solidFill>
                <a:latin typeface="Tahoma" pitchFamily="34" charset="0"/>
                <a:cs typeface="Tahoma" pitchFamily="34" charset="0"/>
                <a:sym typeface="Tahoma" pitchFamily="34" charset="0"/>
              </a:rPr>
              <a:t>The 2010 health care law</a:t>
            </a:r>
          </a:p>
        </p:txBody>
      </p:sp>
      <p:sp>
        <p:nvSpPr>
          <p:cNvPr id="27657" name="TextBox 40"/>
          <p:cNvSpPr txBox="1">
            <a:spLocks noChangeArrowheads="1"/>
          </p:cNvSpPr>
          <p:nvPr/>
        </p:nvSpPr>
        <p:spPr bwMode="auto">
          <a:xfrm>
            <a:off x="0" y="6400800"/>
            <a:ext cx="8656638" cy="398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57200">
              <a:defRPr>
                <a:solidFill>
                  <a:schemeClr val="tx1"/>
                </a:solidFill>
                <a:latin typeface="Arial" charset="0"/>
              </a:defRPr>
            </a:lvl1pPr>
            <a:lvl2pPr marL="742950" indent="-285750" defTabSz="457200">
              <a:defRPr>
                <a:solidFill>
                  <a:schemeClr val="tx1"/>
                </a:solidFill>
                <a:latin typeface="Arial" charset="0"/>
              </a:defRPr>
            </a:lvl2pPr>
            <a:lvl3pPr marL="1143000" indent="-228600" defTabSz="457200">
              <a:defRPr>
                <a:solidFill>
                  <a:schemeClr val="tx1"/>
                </a:solidFill>
                <a:latin typeface="Arial" charset="0"/>
              </a:defRPr>
            </a:lvl3pPr>
            <a:lvl4pPr marL="1600200" indent="-228600" defTabSz="457200">
              <a:defRPr>
                <a:solidFill>
                  <a:schemeClr val="tx1"/>
                </a:solidFill>
                <a:latin typeface="Arial" charset="0"/>
              </a:defRPr>
            </a:lvl4pPr>
            <a:lvl5pPr marL="2057400" indent="-228600" defTabSz="457200">
              <a:defRPr>
                <a:solidFill>
                  <a:schemeClr val="tx1"/>
                </a:solidFill>
                <a:latin typeface="Arial" charset="0"/>
              </a:defRPr>
            </a:lvl5pPr>
            <a:lvl6pPr marL="2514600" indent="-228600" defTabSz="457200" fontAlgn="base">
              <a:spcBef>
                <a:spcPct val="0"/>
              </a:spcBef>
              <a:spcAft>
                <a:spcPct val="0"/>
              </a:spcAft>
              <a:defRPr>
                <a:solidFill>
                  <a:schemeClr val="tx1"/>
                </a:solidFill>
                <a:latin typeface="Arial" charset="0"/>
              </a:defRPr>
            </a:lvl6pPr>
            <a:lvl7pPr marL="2971800" indent="-228600" defTabSz="457200" fontAlgn="base">
              <a:spcBef>
                <a:spcPct val="0"/>
              </a:spcBef>
              <a:spcAft>
                <a:spcPct val="0"/>
              </a:spcAft>
              <a:defRPr>
                <a:solidFill>
                  <a:schemeClr val="tx1"/>
                </a:solidFill>
                <a:latin typeface="Arial" charset="0"/>
              </a:defRPr>
            </a:lvl7pPr>
            <a:lvl8pPr marL="3429000" indent="-228600" defTabSz="457200" fontAlgn="base">
              <a:spcBef>
                <a:spcPct val="0"/>
              </a:spcBef>
              <a:spcAft>
                <a:spcPct val="0"/>
              </a:spcAft>
              <a:defRPr>
                <a:solidFill>
                  <a:schemeClr val="tx1"/>
                </a:solidFill>
                <a:latin typeface="Arial" charset="0"/>
              </a:defRPr>
            </a:lvl8pPr>
            <a:lvl9pPr marL="3886200" indent="-228600" defTabSz="457200" fontAlgn="base">
              <a:spcBef>
                <a:spcPct val="0"/>
              </a:spcBef>
              <a:spcAft>
                <a:spcPct val="0"/>
              </a:spcAft>
              <a:defRPr>
                <a:solidFill>
                  <a:schemeClr val="tx1"/>
                </a:solidFill>
                <a:latin typeface="Arial" charset="0"/>
              </a:defRPr>
            </a:lvl9pPr>
          </a:lstStyle>
          <a:p>
            <a:pPr>
              <a:buClr>
                <a:srgbClr val="000000"/>
              </a:buClr>
              <a:buFont typeface="Tahoma" pitchFamily="34" charset="0"/>
              <a:buNone/>
            </a:pPr>
            <a:r>
              <a:rPr lang="en-US" sz="1000">
                <a:solidFill>
                  <a:srgbClr val="000000"/>
                </a:solidFill>
                <a:latin typeface="Tahoma" pitchFamily="34" charset="0"/>
                <a:cs typeface="Tahoma" pitchFamily="34" charset="0"/>
                <a:sym typeface="Tahoma" pitchFamily="34" charset="0"/>
              </a:rPr>
              <a:t>Note: Both (vol.), Neither/Other (vol.) and Don’t know/Refused answers not shown.</a:t>
            </a:r>
          </a:p>
          <a:p>
            <a:pPr>
              <a:buClr>
                <a:srgbClr val="000000"/>
              </a:buClr>
              <a:buFont typeface="Tahoma" pitchFamily="34" charset="0"/>
              <a:buNone/>
            </a:pPr>
            <a:r>
              <a:rPr lang="en-US" sz="1000">
                <a:solidFill>
                  <a:srgbClr val="000000"/>
                </a:solidFill>
                <a:latin typeface="Tahoma" pitchFamily="34" charset="0"/>
                <a:cs typeface="Tahoma" pitchFamily="34" charset="0"/>
                <a:sym typeface="Tahoma" pitchFamily="34" charset="0"/>
              </a:rPr>
              <a:t>Source: Kaiser Family Foundation </a:t>
            </a:r>
            <a:r>
              <a:rPr lang="en-US" sz="1000" i="1">
                <a:solidFill>
                  <a:srgbClr val="000000"/>
                </a:solidFill>
                <a:latin typeface="Tahoma" pitchFamily="34" charset="0"/>
                <a:cs typeface="Tahoma" pitchFamily="34" charset="0"/>
                <a:sym typeface="Tahoma" pitchFamily="34" charset="0"/>
              </a:rPr>
              <a:t>Health Tracking Poll </a:t>
            </a:r>
            <a:r>
              <a:rPr lang="en-US" sz="1000">
                <a:solidFill>
                  <a:srgbClr val="000000"/>
                </a:solidFill>
                <a:latin typeface="Tahoma" pitchFamily="34" charset="0"/>
                <a:cs typeface="Tahoma" pitchFamily="34" charset="0"/>
                <a:sym typeface="Tahoma" pitchFamily="34" charset="0"/>
              </a:rPr>
              <a:t>(conducted September 13-19, 2012)</a:t>
            </a:r>
          </a:p>
        </p:txBody>
      </p:sp>
      <p:sp>
        <p:nvSpPr>
          <p:cNvPr id="27658" name="TextBox 22"/>
          <p:cNvSpPr txBox="1">
            <a:spLocks noChangeArrowheads="1"/>
          </p:cNvSpPr>
          <p:nvPr/>
        </p:nvSpPr>
        <p:spPr bwMode="auto">
          <a:xfrm>
            <a:off x="-95250" y="2789238"/>
            <a:ext cx="201295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defTabSz="457200">
              <a:defRPr>
                <a:solidFill>
                  <a:schemeClr val="tx1"/>
                </a:solidFill>
                <a:latin typeface="Arial" charset="0"/>
              </a:defRPr>
            </a:lvl1pPr>
            <a:lvl2pPr marL="742950" indent="-285750" defTabSz="457200">
              <a:defRPr>
                <a:solidFill>
                  <a:schemeClr val="tx1"/>
                </a:solidFill>
                <a:latin typeface="Arial" charset="0"/>
              </a:defRPr>
            </a:lvl2pPr>
            <a:lvl3pPr marL="1143000" indent="-228600" defTabSz="457200">
              <a:defRPr>
                <a:solidFill>
                  <a:schemeClr val="tx1"/>
                </a:solidFill>
                <a:latin typeface="Arial" charset="0"/>
              </a:defRPr>
            </a:lvl3pPr>
            <a:lvl4pPr marL="1600200" indent="-228600" defTabSz="457200">
              <a:defRPr>
                <a:solidFill>
                  <a:schemeClr val="tx1"/>
                </a:solidFill>
                <a:latin typeface="Arial" charset="0"/>
              </a:defRPr>
            </a:lvl4pPr>
            <a:lvl5pPr marL="2057400" indent="-228600" defTabSz="457200">
              <a:defRPr>
                <a:solidFill>
                  <a:schemeClr val="tx1"/>
                </a:solidFill>
                <a:latin typeface="Arial" charset="0"/>
              </a:defRPr>
            </a:lvl5pPr>
            <a:lvl6pPr marL="2514600" indent="-228600" defTabSz="457200" fontAlgn="base">
              <a:spcBef>
                <a:spcPct val="0"/>
              </a:spcBef>
              <a:spcAft>
                <a:spcPct val="0"/>
              </a:spcAft>
              <a:defRPr>
                <a:solidFill>
                  <a:schemeClr val="tx1"/>
                </a:solidFill>
                <a:latin typeface="Arial" charset="0"/>
              </a:defRPr>
            </a:lvl6pPr>
            <a:lvl7pPr marL="2971800" indent="-228600" defTabSz="457200" fontAlgn="base">
              <a:spcBef>
                <a:spcPct val="0"/>
              </a:spcBef>
              <a:spcAft>
                <a:spcPct val="0"/>
              </a:spcAft>
              <a:defRPr>
                <a:solidFill>
                  <a:schemeClr val="tx1"/>
                </a:solidFill>
                <a:latin typeface="Arial" charset="0"/>
              </a:defRPr>
            </a:lvl7pPr>
            <a:lvl8pPr marL="3429000" indent="-228600" defTabSz="457200" fontAlgn="base">
              <a:spcBef>
                <a:spcPct val="0"/>
              </a:spcBef>
              <a:spcAft>
                <a:spcPct val="0"/>
              </a:spcAft>
              <a:defRPr>
                <a:solidFill>
                  <a:schemeClr val="tx1"/>
                </a:solidFill>
                <a:latin typeface="Arial" charset="0"/>
              </a:defRPr>
            </a:lvl8pPr>
            <a:lvl9pPr marL="3886200" indent="-228600" defTabSz="457200" fontAlgn="base">
              <a:spcBef>
                <a:spcPct val="0"/>
              </a:spcBef>
              <a:spcAft>
                <a:spcPct val="0"/>
              </a:spcAft>
              <a:defRPr>
                <a:solidFill>
                  <a:schemeClr val="tx1"/>
                </a:solidFill>
                <a:latin typeface="Arial" charset="0"/>
              </a:defRPr>
            </a:lvl9pPr>
          </a:lstStyle>
          <a:p>
            <a:pPr algn="r">
              <a:buClr>
                <a:srgbClr val="000000"/>
              </a:buClr>
              <a:buFont typeface="Tahoma" pitchFamily="34" charset="0"/>
              <a:buNone/>
            </a:pPr>
            <a:r>
              <a:rPr lang="en-US" sz="1200">
                <a:solidFill>
                  <a:srgbClr val="000000"/>
                </a:solidFill>
                <a:latin typeface="Tahoma" pitchFamily="34" charset="0"/>
                <a:cs typeface="Tahoma" pitchFamily="34" charset="0"/>
                <a:sym typeface="Tahoma" pitchFamily="34" charset="0"/>
              </a:rPr>
              <a:t>Medicare</a:t>
            </a:r>
          </a:p>
        </p:txBody>
      </p:sp>
      <p:grpSp>
        <p:nvGrpSpPr>
          <p:cNvPr id="27659" name="Group 5"/>
          <p:cNvGrpSpPr>
            <a:grpSpLocks/>
          </p:cNvGrpSpPr>
          <p:nvPr/>
        </p:nvGrpSpPr>
        <p:grpSpPr bwMode="auto">
          <a:xfrm>
            <a:off x="2413000" y="1852613"/>
            <a:ext cx="4657725" cy="292100"/>
            <a:chOff x="1520" y="1167"/>
            <a:chExt cx="2934" cy="184"/>
          </a:xfrm>
        </p:grpSpPr>
        <p:grpSp>
          <p:nvGrpSpPr>
            <p:cNvPr id="27660" name="Group 42"/>
            <p:cNvGrpSpPr>
              <a:grpSpLocks/>
            </p:cNvGrpSpPr>
            <p:nvPr/>
          </p:nvGrpSpPr>
          <p:grpSpPr bwMode="auto">
            <a:xfrm>
              <a:off x="1520" y="1167"/>
              <a:ext cx="1354" cy="184"/>
              <a:chOff x="1520" y="1167"/>
              <a:chExt cx="1354" cy="184"/>
            </a:xfrm>
          </p:grpSpPr>
          <p:sp>
            <p:nvSpPr>
              <p:cNvPr id="27661" name="Rectangle 56"/>
              <p:cNvSpPr>
                <a:spLocks noChangeArrowheads="1"/>
              </p:cNvSpPr>
              <p:nvPr/>
            </p:nvSpPr>
            <p:spPr bwMode="auto">
              <a:xfrm>
                <a:off x="1520" y="1201"/>
                <a:ext cx="115" cy="116"/>
              </a:xfrm>
              <a:prstGeom prst="rect">
                <a:avLst/>
              </a:prstGeom>
              <a:solidFill>
                <a:srgbClr val="06244D"/>
              </a:solidFill>
              <a:ln w="9525">
                <a:solidFill>
                  <a:schemeClr val="tx1"/>
                </a:solidFill>
                <a:miter lim="800000"/>
                <a:headEnd/>
                <a:tailEnd/>
              </a:ln>
            </p:spPr>
            <p:txBody>
              <a:bodyPr anchor="ctr"/>
              <a:lstStyle/>
              <a:p>
                <a:pPr algn="ctr" defTabSz="457200">
                  <a:buClr>
                    <a:srgbClr val="000000"/>
                  </a:buClr>
                  <a:buFont typeface="Tahoma" pitchFamily="34" charset="0"/>
                  <a:buNone/>
                </a:pPr>
                <a:endParaRPr lang="en-US" sz="1200">
                  <a:solidFill>
                    <a:srgbClr val="000000"/>
                  </a:solidFill>
                  <a:latin typeface="Tahoma" pitchFamily="34" charset="0"/>
                  <a:cs typeface="Tahoma" pitchFamily="34" charset="0"/>
                  <a:sym typeface="Tahoma" pitchFamily="34" charset="0"/>
                </a:endParaRPr>
              </a:p>
            </p:txBody>
          </p:sp>
          <p:sp>
            <p:nvSpPr>
              <p:cNvPr id="27662" name="TextBox 57"/>
              <p:cNvSpPr txBox="1">
                <a:spLocks noChangeArrowheads="1"/>
              </p:cNvSpPr>
              <p:nvPr/>
            </p:nvSpPr>
            <p:spPr bwMode="auto">
              <a:xfrm>
                <a:off x="1618" y="1167"/>
                <a:ext cx="1256" cy="1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defTabSz="457200">
                  <a:defRPr>
                    <a:solidFill>
                      <a:schemeClr val="tx1"/>
                    </a:solidFill>
                    <a:latin typeface="Arial" charset="0"/>
                  </a:defRPr>
                </a:lvl1pPr>
                <a:lvl2pPr marL="742950" indent="-285750" defTabSz="457200">
                  <a:defRPr>
                    <a:solidFill>
                      <a:schemeClr val="tx1"/>
                    </a:solidFill>
                    <a:latin typeface="Arial" charset="0"/>
                  </a:defRPr>
                </a:lvl2pPr>
                <a:lvl3pPr marL="1143000" indent="-228600" defTabSz="457200">
                  <a:defRPr>
                    <a:solidFill>
                      <a:schemeClr val="tx1"/>
                    </a:solidFill>
                    <a:latin typeface="Arial" charset="0"/>
                  </a:defRPr>
                </a:lvl3pPr>
                <a:lvl4pPr marL="1600200" indent="-228600" defTabSz="457200">
                  <a:defRPr>
                    <a:solidFill>
                      <a:schemeClr val="tx1"/>
                    </a:solidFill>
                    <a:latin typeface="Arial" charset="0"/>
                  </a:defRPr>
                </a:lvl4pPr>
                <a:lvl5pPr marL="2057400" indent="-228600" defTabSz="457200">
                  <a:defRPr>
                    <a:solidFill>
                      <a:schemeClr val="tx1"/>
                    </a:solidFill>
                    <a:latin typeface="Arial" charset="0"/>
                  </a:defRPr>
                </a:lvl5pPr>
                <a:lvl6pPr marL="2514600" indent="-228600" defTabSz="457200" fontAlgn="base">
                  <a:spcBef>
                    <a:spcPct val="0"/>
                  </a:spcBef>
                  <a:spcAft>
                    <a:spcPct val="0"/>
                  </a:spcAft>
                  <a:defRPr>
                    <a:solidFill>
                      <a:schemeClr val="tx1"/>
                    </a:solidFill>
                    <a:latin typeface="Arial" charset="0"/>
                  </a:defRPr>
                </a:lvl6pPr>
                <a:lvl7pPr marL="2971800" indent="-228600" defTabSz="457200" fontAlgn="base">
                  <a:spcBef>
                    <a:spcPct val="0"/>
                  </a:spcBef>
                  <a:spcAft>
                    <a:spcPct val="0"/>
                  </a:spcAft>
                  <a:defRPr>
                    <a:solidFill>
                      <a:schemeClr val="tx1"/>
                    </a:solidFill>
                    <a:latin typeface="Arial" charset="0"/>
                  </a:defRPr>
                </a:lvl7pPr>
                <a:lvl8pPr marL="3429000" indent="-228600" defTabSz="457200" fontAlgn="base">
                  <a:spcBef>
                    <a:spcPct val="0"/>
                  </a:spcBef>
                  <a:spcAft>
                    <a:spcPct val="0"/>
                  </a:spcAft>
                  <a:defRPr>
                    <a:solidFill>
                      <a:schemeClr val="tx1"/>
                    </a:solidFill>
                    <a:latin typeface="Arial" charset="0"/>
                  </a:defRPr>
                </a:lvl8pPr>
                <a:lvl9pPr marL="3886200" indent="-228600" defTabSz="457200" fontAlgn="base">
                  <a:spcBef>
                    <a:spcPct val="0"/>
                  </a:spcBef>
                  <a:spcAft>
                    <a:spcPct val="0"/>
                  </a:spcAft>
                  <a:defRPr>
                    <a:solidFill>
                      <a:schemeClr val="tx1"/>
                    </a:solidFill>
                    <a:latin typeface="Arial" charset="0"/>
                  </a:defRPr>
                </a:lvl9pPr>
              </a:lstStyle>
              <a:p>
                <a:pPr>
                  <a:buClr>
                    <a:srgbClr val="000000"/>
                  </a:buClr>
                  <a:buFont typeface="Tahoma" pitchFamily="34" charset="0"/>
                  <a:buNone/>
                </a:pPr>
                <a:r>
                  <a:rPr lang="en-US" sz="1300">
                    <a:solidFill>
                      <a:srgbClr val="000000"/>
                    </a:solidFill>
                    <a:latin typeface="Tahoma" pitchFamily="34" charset="0"/>
                    <a:cs typeface="Tahoma" pitchFamily="34" charset="0"/>
                    <a:sym typeface="Tahoma" pitchFamily="34" charset="0"/>
                  </a:rPr>
                  <a:t>President Barack Obama</a:t>
                </a:r>
              </a:p>
            </p:txBody>
          </p:sp>
        </p:grpSp>
        <p:grpSp>
          <p:nvGrpSpPr>
            <p:cNvPr id="27663" name="Group 48"/>
            <p:cNvGrpSpPr>
              <a:grpSpLocks/>
            </p:cNvGrpSpPr>
            <p:nvPr/>
          </p:nvGrpSpPr>
          <p:grpSpPr bwMode="auto">
            <a:xfrm>
              <a:off x="3186" y="1167"/>
              <a:ext cx="1268" cy="184"/>
              <a:chOff x="3186" y="1167"/>
              <a:chExt cx="1268" cy="184"/>
            </a:xfrm>
          </p:grpSpPr>
          <p:sp>
            <p:nvSpPr>
              <p:cNvPr id="27664" name="Rectangle 52"/>
              <p:cNvSpPr>
                <a:spLocks noChangeArrowheads="1"/>
              </p:cNvSpPr>
              <p:nvPr/>
            </p:nvSpPr>
            <p:spPr bwMode="auto">
              <a:xfrm>
                <a:off x="3186" y="1201"/>
                <a:ext cx="115" cy="116"/>
              </a:xfrm>
              <a:prstGeom prst="rect">
                <a:avLst/>
              </a:prstGeom>
              <a:solidFill>
                <a:schemeClr val="accent1"/>
              </a:solidFill>
              <a:ln w="9525">
                <a:solidFill>
                  <a:schemeClr val="tx1"/>
                </a:solidFill>
                <a:miter lim="800000"/>
                <a:headEnd/>
                <a:tailEnd/>
              </a:ln>
            </p:spPr>
            <p:txBody>
              <a:bodyPr anchor="ctr"/>
              <a:lstStyle/>
              <a:p>
                <a:pPr algn="ctr" defTabSz="457200">
                  <a:buClr>
                    <a:srgbClr val="000000"/>
                  </a:buClr>
                  <a:buFont typeface="Tahoma" pitchFamily="34" charset="0"/>
                  <a:buNone/>
                </a:pPr>
                <a:endParaRPr lang="en-US" sz="1200">
                  <a:solidFill>
                    <a:srgbClr val="000000"/>
                  </a:solidFill>
                  <a:latin typeface="Tahoma" pitchFamily="34" charset="0"/>
                  <a:cs typeface="Tahoma" pitchFamily="34" charset="0"/>
                  <a:sym typeface="Tahoma" pitchFamily="34" charset="0"/>
                </a:endParaRPr>
              </a:p>
            </p:txBody>
          </p:sp>
          <p:sp>
            <p:nvSpPr>
              <p:cNvPr id="27665" name="TextBox 53"/>
              <p:cNvSpPr txBox="1">
                <a:spLocks noChangeArrowheads="1"/>
              </p:cNvSpPr>
              <p:nvPr/>
            </p:nvSpPr>
            <p:spPr bwMode="auto">
              <a:xfrm>
                <a:off x="3284" y="1167"/>
                <a:ext cx="1170" cy="1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defTabSz="457200">
                  <a:defRPr>
                    <a:solidFill>
                      <a:schemeClr val="tx1"/>
                    </a:solidFill>
                    <a:latin typeface="Arial" charset="0"/>
                  </a:defRPr>
                </a:lvl1pPr>
                <a:lvl2pPr marL="742950" indent="-285750" defTabSz="457200">
                  <a:defRPr>
                    <a:solidFill>
                      <a:schemeClr val="tx1"/>
                    </a:solidFill>
                    <a:latin typeface="Arial" charset="0"/>
                  </a:defRPr>
                </a:lvl2pPr>
                <a:lvl3pPr marL="1143000" indent="-228600" defTabSz="457200">
                  <a:defRPr>
                    <a:solidFill>
                      <a:schemeClr val="tx1"/>
                    </a:solidFill>
                    <a:latin typeface="Arial" charset="0"/>
                  </a:defRPr>
                </a:lvl3pPr>
                <a:lvl4pPr marL="1600200" indent="-228600" defTabSz="457200">
                  <a:defRPr>
                    <a:solidFill>
                      <a:schemeClr val="tx1"/>
                    </a:solidFill>
                    <a:latin typeface="Arial" charset="0"/>
                  </a:defRPr>
                </a:lvl4pPr>
                <a:lvl5pPr marL="2057400" indent="-228600" defTabSz="457200">
                  <a:defRPr>
                    <a:solidFill>
                      <a:schemeClr val="tx1"/>
                    </a:solidFill>
                    <a:latin typeface="Arial" charset="0"/>
                  </a:defRPr>
                </a:lvl5pPr>
                <a:lvl6pPr marL="2514600" indent="-228600" defTabSz="457200" fontAlgn="base">
                  <a:spcBef>
                    <a:spcPct val="0"/>
                  </a:spcBef>
                  <a:spcAft>
                    <a:spcPct val="0"/>
                  </a:spcAft>
                  <a:defRPr>
                    <a:solidFill>
                      <a:schemeClr val="tx1"/>
                    </a:solidFill>
                    <a:latin typeface="Arial" charset="0"/>
                  </a:defRPr>
                </a:lvl6pPr>
                <a:lvl7pPr marL="2971800" indent="-228600" defTabSz="457200" fontAlgn="base">
                  <a:spcBef>
                    <a:spcPct val="0"/>
                  </a:spcBef>
                  <a:spcAft>
                    <a:spcPct val="0"/>
                  </a:spcAft>
                  <a:defRPr>
                    <a:solidFill>
                      <a:schemeClr val="tx1"/>
                    </a:solidFill>
                    <a:latin typeface="Arial" charset="0"/>
                  </a:defRPr>
                </a:lvl7pPr>
                <a:lvl8pPr marL="3429000" indent="-228600" defTabSz="457200" fontAlgn="base">
                  <a:spcBef>
                    <a:spcPct val="0"/>
                  </a:spcBef>
                  <a:spcAft>
                    <a:spcPct val="0"/>
                  </a:spcAft>
                  <a:defRPr>
                    <a:solidFill>
                      <a:schemeClr val="tx1"/>
                    </a:solidFill>
                    <a:latin typeface="Arial" charset="0"/>
                  </a:defRPr>
                </a:lvl8pPr>
                <a:lvl9pPr marL="3886200" indent="-228600" defTabSz="457200" fontAlgn="base">
                  <a:spcBef>
                    <a:spcPct val="0"/>
                  </a:spcBef>
                  <a:spcAft>
                    <a:spcPct val="0"/>
                  </a:spcAft>
                  <a:defRPr>
                    <a:solidFill>
                      <a:schemeClr val="tx1"/>
                    </a:solidFill>
                    <a:latin typeface="Arial" charset="0"/>
                  </a:defRPr>
                </a:lvl9pPr>
              </a:lstStyle>
              <a:p>
                <a:pPr>
                  <a:buClr>
                    <a:srgbClr val="000000"/>
                  </a:buClr>
                  <a:buFont typeface="Tahoma" pitchFamily="34" charset="0"/>
                  <a:buNone/>
                </a:pPr>
                <a:r>
                  <a:rPr lang="en-US" sz="1300">
                    <a:solidFill>
                      <a:srgbClr val="000000"/>
                    </a:solidFill>
                    <a:latin typeface="Tahoma" pitchFamily="34" charset="0"/>
                    <a:cs typeface="Tahoma" pitchFamily="34" charset="0"/>
                    <a:sym typeface="Tahoma" pitchFamily="34" charset="0"/>
                  </a:rPr>
                  <a:t>Governor Mitt Romney</a:t>
                </a:r>
              </a:p>
            </p:txBody>
          </p:sp>
        </p:grpSp>
      </p:grpSp>
      <p:graphicFrame>
        <p:nvGraphicFramePr>
          <p:cNvPr id="27666" name="Chart Placeholder 4"/>
          <p:cNvGraphicFramePr>
            <a:graphicFrameLocks/>
          </p:cNvGraphicFramePr>
          <p:nvPr/>
        </p:nvGraphicFramePr>
        <p:xfrm>
          <a:off x="3719513" y="2363788"/>
          <a:ext cx="4765675" cy="4032250"/>
        </p:xfrm>
        <a:graphic>
          <a:graphicData uri="http://schemas.openxmlformats.org/presentationml/2006/ole">
            <mc:AlternateContent xmlns:mc="http://schemas.openxmlformats.org/markup-compatibility/2006">
              <mc:Choice xmlns:v="urn:schemas-microsoft-com:vml" Requires="v">
                <p:oleObj spid="_x0000_s27676" name="Chart" r:id="rId5" imgW="4762452" imgH="4029075" progId="Excel.Chart.8">
                  <p:embed/>
                </p:oleObj>
              </mc:Choice>
              <mc:Fallback>
                <p:oleObj name="Chart" r:id="rId5" imgW="4762452" imgH="4029075" progId="Excel.Chart.8">
                  <p:embed/>
                  <p:pic>
                    <p:nvPicPr>
                      <p:cNvPr id="0" name="Chart Placeholder 4"/>
                      <p:cNvPicPr>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719513" y="2363788"/>
                        <a:ext cx="4765675" cy="40322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7667" name="Chart Placeholder 4"/>
          <p:cNvGraphicFramePr>
            <a:graphicFrameLocks/>
          </p:cNvGraphicFramePr>
          <p:nvPr/>
        </p:nvGraphicFramePr>
        <p:xfrm>
          <a:off x="6007100" y="2363788"/>
          <a:ext cx="4765675" cy="4032250"/>
        </p:xfrm>
        <a:graphic>
          <a:graphicData uri="http://schemas.openxmlformats.org/presentationml/2006/ole">
            <mc:AlternateContent xmlns:mc="http://schemas.openxmlformats.org/markup-compatibility/2006">
              <mc:Choice xmlns:v="urn:schemas-microsoft-com:vml" Requires="v">
                <p:oleObj spid="_x0000_s27677" name="Chart" r:id="rId7" imgW="4762452" imgH="4029075" progId="Excel.Chart.8">
                  <p:embed/>
                </p:oleObj>
              </mc:Choice>
              <mc:Fallback>
                <p:oleObj name="Chart" r:id="rId7" imgW="4762452" imgH="4029075" progId="Excel.Chart.8">
                  <p:embed/>
                  <p:pic>
                    <p:nvPicPr>
                      <p:cNvPr id="0" name="Chart Placeholder 4"/>
                      <p:cNvPicPr>
                        <a:picLocks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007100" y="2363788"/>
                        <a:ext cx="4765675" cy="40322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7668" name="TextBox 60"/>
          <p:cNvSpPr txBox="1">
            <a:spLocks noChangeArrowheads="1"/>
          </p:cNvSpPr>
          <p:nvPr/>
        </p:nvSpPr>
        <p:spPr bwMode="auto">
          <a:xfrm>
            <a:off x="2063750" y="2292350"/>
            <a:ext cx="2011363" cy="292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defTabSz="457200">
              <a:defRPr>
                <a:solidFill>
                  <a:schemeClr val="tx1"/>
                </a:solidFill>
                <a:latin typeface="Arial" charset="0"/>
              </a:defRPr>
            </a:lvl1pPr>
            <a:lvl2pPr marL="742950" indent="-285750" defTabSz="457200">
              <a:defRPr>
                <a:solidFill>
                  <a:schemeClr val="tx1"/>
                </a:solidFill>
                <a:latin typeface="Arial" charset="0"/>
              </a:defRPr>
            </a:lvl2pPr>
            <a:lvl3pPr marL="1143000" indent="-228600" defTabSz="457200">
              <a:defRPr>
                <a:solidFill>
                  <a:schemeClr val="tx1"/>
                </a:solidFill>
                <a:latin typeface="Arial" charset="0"/>
              </a:defRPr>
            </a:lvl3pPr>
            <a:lvl4pPr marL="1600200" indent="-228600" defTabSz="457200">
              <a:defRPr>
                <a:solidFill>
                  <a:schemeClr val="tx1"/>
                </a:solidFill>
                <a:latin typeface="Arial" charset="0"/>
              </a:defRPr>
            </a:lvl4pPr>
            <a:lvl5pPr marL="2057400" indent="-228600" defTabSz="457200">
              <a:defRPr>
                <a:solidFill>
                  <a:schemeClr val="tx1"/>
                </a:solidFill>
                <a:latin typeface="Arial" charset="0"/>
              </a:defRPr>
            </a:lvl5pPr>
            <a:lvl6pPr marL="2514600" indent="-228600" defTabSz="457200" fontAlgn="base">
              <a:spcBef>
                <a:spcPct val="0"/>
              </a:spcBef>
              <a:spcAft>
                <a:spcPct val="0"/>
              </a:spcAft>
              <a:defRPr>
                <a:solidFill>
                  <a:schemeClr val="tx1"/>
                </a:solidFill>
                <a:latin typeface="Arial" charset="0"/>
              </a:defRPr>
            </a:lvl6pPr>
            <a:lvl7pPr marL="2971800" indent="-228600" defTabSz="457200" fontAlgn="base">
              <a:spcBef>
                <a:spcPct val="0"/>
              </a:spcBef>
              <a:spcAft>
                <a:spcPct val="0"/>
              </a:spcAft>
              <a:defRPr>
                <a:solidFill>
                  <a:schemeClr val="tx1"/>
                </a:solidFill>
                <a:latin typeface="Arial" charset="0"/>
              </a:defRPr>
            </a:lvl7pPr>
            <a:lvl8pPr marL="3429000" indent="-228600" defTabSz="457200" fontAlgn="base">
              <a:spcBef>
                <a:spcPct val="0"/>
              </a:spcBef>
              <a:spcAft>
                <a:spcPct val="0"/>
              </a:spcAft>
              <a:defRPr>
                <a:solidFill>
                  <a:schemeClr val="tx1"/>
                </a:solidFill>
                <a:latin typeface="Arial" charset="0"/>
              </a:defRPr>
            </a:lvl8pPr>
            <a:lvl9pPr marL="3886200" indent="-228600" defTabSz="457200" fontAlgn="base">
              <a:spcBef>
                <a:spcPct val="0"/>
              </a:spcBef>
              <a:spcAft>
                <a:spcPct val="0"/>
              </a:spcAft>
              <a:defRPr>
                <a:solidFill>
                  <a:schemeClr val="tx1"/>
                </a:solidFill>
                <a:latin typeface="Arial" charset="0"/>
              </a:defRPr>
            </a:lvl9pPr>
          </a:lstStyle>
          <a:p>
            <a:pPr algn="ctr">
              <a:buClr>
                <a:srgbClr val="000000"/>
              </a:buClr>
              <a:buFont typeface="Tahoma" pitchFamily="34" charset="0"/>
              <a:buNone/>
            </a:pPr>
            <a:r>
              <a:rPr lang="en-US" sz="1300" u="sng">
                <a:solidFill>
                  <a:srgbClr val="000000"/>
                </a:solidFill>
                <a:latin typeface="Tahoma" pitchFamily="34" charset="0"/>
                <a:cs typeface="Tahoma" pitchFamily="34" charset="0"/>
                <a:sym typeface="Tahoma" pitchFamily="34" charset="0"/>
              </a:rPr>
              <a:t>ALL AGES</a:t>
            </a:r>
          </a:p>
        </p:txBody>
      </p:sp>
      <p:sp>
        <p:nvSpPr>
          <p:cNvPr id="27669" name="TextBox 61"/>
          <p:cNvSpPr txBox="1">
            <a:spLocks noChangeArrowheads="1"/>
          </p:cNvSpPr>
          <p:nvPr/>
        </p:nvSpPr>
        <p:spPr bwMode="auto">
          <a:xfrm>
            <a:off x="4381500" y="2292350"/>
            <a:ext cx="2011363" cy="292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defTabSz="457200">
              <a:defRPr>
                <a:solidFill>
                  <a:schemeClr val="tx1"/>
                </a:solidFill>
                <a:latin typeface="Arial" charset="0"/>
              </a:defRPr>
            </a:lvl1pPr>
            <a:lvl2pPr marL="742950" indent="-285750" defTabSz="457200">
              <a:defRPr>
                <a:solidFill>
                  <a:schemeClr val="tx1"/>
                </a:solidFill>
                <a:latin typeface="Arial" charset="0"/>
              </a:defRPr>
            </a:lvl2pPr>
            <a:lvl3pPr marL="1143000" indent="-228600" defTabSz="457200">
              <a:defRPr>
                <a:solidFill>
                  <a:schemeClr val="tx1"/>
                </a:solidFill>
                <a:latin typeface="Arial" charset="0"/>
              </a:defRPr>
            </a:lvl3pPr>
            <a:lvl4pPr marL="1600200" indent="-228600" defTabSz="457200">
              <a:defRPr>
                <a:solidFill>
                  <a:schemeClr val="tx1"/>
                </a:solidFill>
                <a:latin typeface="Arial" charset="0"/>
              </a:defRPr>
            </a:lvl4pPr>
            <a:lvl5pPr marL="2057400" indent="-228600" defTabSz="457200">
              <a:defRPr>
                <a:solidFill>
                  <a:schemeClr val="tx1"/>
                </a:solidFill>
                <a:latin typeface="Arial" charset="0"/>
              </a:defRPr>
            </a:lvl5pPr>
            <a:lvl6pPr marL="2514600" indent="-228600" defTabSz="457200" fontAlgn="base">
              <a:spcBef>
                <a:spcPct val="0"/>
              </a:spcBef>
              <a:spcAft>
                <a:spcPct val="0"/>
              </a:spcAft>
              <a:defRPr>
                <a:solidFill>
                  <a:schemeClr val="tx1"/>
                </a:solidFill>
                <a:latin typeface="Arial" charset="0"/>
              </a:defRPr>
            </a:lvl6pPr>
            <a:lvl7pPr marL="2971800" indent="-228600" defTabSz="457200" fontAlgn="base">
              <a:spcBef>
                <a:spcPct val="0"/>
              </a:spcBef>
              <a:spcAft>
                <a:spcPct val="0"/>
              </a:spcAft>
              <a:defRPr>
                <a:solidFill>
                  <a:schemeClr val="tx1"/>
                </a:solidFill>
                <a:latin typeface="Arial" charset="0"/>
              </a:defRPr>
            </a:lvl7pPr>
            <a:lvl8pPr marL="3429000" indent="-228600" defTabSz="457200" fontAlgn="base">
              <a:spcBef>
                <a:spcPct val="0"/>
              </a:spcBef>
              <a:spcAft>
                <a:spcPct val="0"/>
              </a:spcAft>
              <a:defRPr>
                <a:solidFill>
                  <a:schemeClr val="tx1"/>
                </a:solidFill>
                <a:latin typeface="Arial" charset="0"/>
              </a:defRPr>
            </a:lvl8pPr>
            <a:lvl9pPr marL="3886200" indent="-228600" defTabSz="457200" fontAlgn="base">
              <a:spcBef>
                <a:spcPct val="0"/>
              </a:spcBef>
              <a:spcAft>
                <a:spcPct val="0"/>
              </a:spcAft>
              <a:defRPr>
                <a:solidFill>
                  <a:schemeClr val="tx1"/>
                </a:solidFill>
                <a:latin typeface="Arial" charset="0"/>
              </a:defRPr>
            </a:lvl9pPr>
          </a:lstStyle>
          <a:p>
            <a:pPr algn="ctr">
              <a:buClr>
                <a:srgbClr val="000000"/>
              </a:buClr>
              <a:buFont typeface="Tahoma" pitchFamily="34" charset="0"/>
              <a:buNone/>
            </a:pPr>
            <a:r>
              <a:rPr lang="en-US" sz="1300" u="sng">
                <a:solidFill>
                  <a:srgbClr val="000000"/>
                </a:solidFill>
                <a:latin typeface="Tahoma" pitchFamily="34" charset="0"/>
                <a:cs typeface="Tahoma" pitchFamily="34" charset="0"/>
                <a:sym typeface="Tahoma" pitchFamily="34" charset="0"/>
              </a:rPr>
              <a:t>AGES 18-64 YEARS</a:t>
            </a:r>
          </a:p>
        </p:txBody>
      </p:sp>
      <p:sp>
        <p:nvSpPr>
          <p:cNvPr id="27670" name="TextBox 62"/>
          <p:cNvSpPr txBox="1">
            <a:spLocks noChangeArrowheads="1"/>
          </p:cNvSpPr>
          <p:nvPr/>
        </p:nvSpPr>
        <p:spPr bwMode="auto">
          <a:xfrm>
            <a:off x="6784975" y="2292350"/>
            <a:ext cx="2011363" cy="292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defTabSz="457200">
              <a:defRPr>
                <a:solidFill>
                  <a:schemeClr val="tx1"/>
                </a:solidFill>
                <a:latin typeface="Arial" charset="0"/>
              </a:defRPr>
            </a:lvl1pPr>
            <a:lvl2pPr marL="742950" indent="-285750" defTabSz="457200">
              <a:defRPr>
                <a:solidFill>
                  <a:schemeClr val="tx1"/>
                </a:solidFill>
                <a:latin typeface="Arial" charset="0"/>
              </a:defRPr>
            </a:lvl2pPr>
            <a:lvl3pPr marL="1143000" indent="-228600" defTabSz="457200">
              <a:defRPr>
                <a:solidFill>
                  <a:schemeClr val="tx1"/>
                </a:solidFill>
                <a:latin typeface="Arial" charset="0"/>
              </a:defRPr>
            </a:lvl3pPr>
            <a:lvl4pPr marL="1600200" indent="-228600" defTabSz="457200">
              <a:defRPr>
                <a:solidFill>
                  <a:schemeClr val="tx1"/>
                </a:solidFill>
                <a:latin typeface="Arial" charset="0"/>
              </a:defRPr>
            </a:lvl4pPr>
            <a:lvl5pPr marL="2057400" indent="-228600" defTabSz="457200">
              <a:defRPr>
                <a:solidFill>
                  <a:schemeClr val="tx1"/>
                </a:solidFill>
                <a:latin typeface="Arial" charset="0"/>
              </a:defRPr>
            </a:lvl5pPr>
            <a:lvl6pPr marL="2514600" indent="-228600" defTabSz="457200" fontAlgn="base">
              <a:spcBef>
                <a:spcPct val="0"/>
              </a:spcBef>
              <a:spcAft>
                <a:spcPct val="0"/>
              </a:spcAft>
              <a:defRPr>
                <a:solidFill>
                  <a:schemeClr val="tx1"/>
                </a:solidFill>
                <a:latin typeface="Arial" charset="0"/>
              </a:defRPr>
            </a:lvl6pPr>
            <a:lvl7pPr marL="2971800" indent="-228600" defTabSz="457200" fontAlgn="base">
              <a:spcBef>
                <a:spcPct val="0"/>
              </a:spcBef>
              <a:spcAft>
                <a:spcPct val="0"/>
              </a:spcAft>
              <a:defRPr>
                <a:solidFill>
                  <a:schemeClr val="tx1"/>
                </a:solidFill>
                <a:latin typeface="Arial" charset="0"/>
              </a:defRPr>
            </a:lvl7pPr>
            <a:lvl8pPr marL="3429000" indent="-228600" defTabSz="457200" fontAlgn="base">
              <a:spcBef>
                <a:spcPct val="0"/>
              </a:spcBef>
              <a:spcAft>
                <a:spcPct val="0"/>
              </a:spcAft>
              <a:defRPr>
                <a:solidFill>
                  <a:schemeClr val="tx1"/>
                </a:solidFill>
                <a:latin typeface="Arial" charset="0"/>
              </a:defRPr>
            </a:lvl8pPr>
            <a:lvl9pPr marL="3886200" indent="-228600" defTabSz="457200" fontAlgn="base">
              <a:spcBef>
                <a:spcPct val="0"/>
              </a:spcBef>
              <a:spcAft>
                <a:spcPct val="0"/>
              </a:spcAft>
              <a:defRPr>
                <a:solidFill>
                  <a:schemeClr val="tx1"/>
                </a:solidFill>
                <a:latin typeface="Arial" charset="0"/>
              </a:defRPr>
            </a:lvl9pPr>
          </a:lstStyle>
          <a:p>
            <a:pPr algn="ctr">
              <a:buClr>
                <a:srgbClr val="000000"/>
              </a:buClr>
              <a:buFont typeface="Tahoma" pitchFamily="34" charset="0"/>
              <a:buNone/>
            </a:pPr>
            <a:r>
              <a:rPr lang="en-US" sz="1300" u="sng">
                <a:solidFill>
                  <a:srgbClr val="000000"/>
                </a:solidFill>
                <a:latin typeface="Tahoma" pitchFamily="34" charset="0"/>
                <a:cs typeface="Tahoma" pitchFamily="34" charset="0"/>
                <a:sym typeface="Tahoma" pitchFamily="34" charset="0"/>
              </a:rPr>
              <a:t>AGES 65+ YEARS</a:t>
            </a:r>
          </a:p>
        </p:txBody>
      </p:sp>
      <p:cxnSp>
        <p:nvCxnSpPr>
          <p:cNvPr id="27671" name="Straight Connector 7"/>
          <p:cNvCxnSpPr>
            <a:cxnSpLocks noChangeShapeType="1"/>
          </p:cNvCxnSpPr>
          <p:nvPr/>
        </p:nvCxnSpPr>
        <p:spPr bwMode="auto">
          <a:xfrm>
            <a:off x="3286125" y="2605088"/>
            <a:ext cx="0" cy="3565525"/>
          </a:xfrm>
          <a:prstGeom prst="line">
            <a:avLst/>
          </a:prstGeom>
          <a:noFill/>
          <a:ln w="28575">
            <a:solidFill>
              <a:schemeClr val="bg1"/>
            </a:solidFill>
            <a:round/>
            <a:headEnd/>
            <a:tailEnd/>
          </a:ln>
          <a:extLst>
            <a:ext uri="{909E8E84-426E-40DD-AFC4-6F175D3DCCD1}">
              <a14:hiddenFill xmlns:a14="http://schemas.microsoft.com/office/drawing/2010/main">
                <a:noFill/>
              </a14:hiddenFill>
            </a:ext>
          </a:extLst>
        </p:spPr>
      </p:cxnSp>
      <p:cxnSp>
        <p:nvCxnSpPr>
          <p:cNvPr id="27672" name="Straight Connector 63"/>
          <p:cNvCxnSpPr>
            <a:cxnSpLocks noChangeShapeType="1"/>
          </p:cNvCxnSpPr>
          <p:nvPr/>
        </p:nvCxnSpPr>
        <p:spPr bwMode="auto">
          <a:xfrm>
            <a:off x="5667375" y="2605088"/>
            <a:ext cx="0" cy="3565525"/>
          </a:xfrm>
          <a:prstGeom prst="line">
            <a:avLst/>
          </a:prstGeom>
          <a:noFill/>
          <a:ln w="28575">
            <a:solidFill>
              <a:schemeClr val="bg1"/>
            </a:solidFill>
            <a:round/>
            <a:headEnd/>
            <a:tailEnd/>
          </a:ln>
          <a:extLst>
            <a:ext uri="{909E8E84-426E-40DD-AFC4-6F175D3DCCD1}">
              <a14:hiddenFill xmlns:a14="http://schemas.microsoft.com/office/drawing/2010/main">
                <a:noFill/>
              </a14:hiddenFill>
            </a:ext>
          </a:extLst>
        </p:spPr>
      </p:cxnSp>
      <p:cxnSp>
        <p:nvCxnSpPr>
          <p:cNvPr id="27673" name="Straight Connector 64"/>
          <p:cNvCxnSpPr>
            <a:cxnSpLocks noChangeShapeType="1"/>
          </p:cNvCxnSpPr>
          <p:nvPr/>
        </p:nvCxnSpPr>
        <p:spPr bwMode="auto">
          <a:xfrm>
            <a:off x="7804150" y="2605088"/>
            <a:ext cx="0" cy="3565525"/>
          </a:xfrm>
          <a:prstGeom prst="line">
            <a:avLst/>
          </a:prstGeom>
          <a:noFill/>
          <a:ln w="28575">
            <a:solidFill>
              <a:schemeClr val="bg1"/>
            </a:solidFill>
            <a:round/>
            <a:headEnd/>
            <a:tailEnd/>
          </a:ln>
          <a:extLst>
            <a:ext uri="{909E8E84-426E-40DD-AFC4-6F175D3DCCD1}">
              <a14:hiddenFill xmlns:a14="http://schemas.microsoft.com/office/drawing/2010/main">
                <a:noFill/>
              </a14:hiddenFill>
            </a:ext>
          </a:extLst>
        </p:spPr>
      </p:cxnSp>
      <p:pic>
        <p:nvPicPr>
          <p:cNvPr id="27674" name="Picture 7" descr="kfflogo-color1"/>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8615363" y="6280150"/>
            <a:ext cx="4572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Blank Presentation">
  <a:themeElements>
    <a:clrScheme name="1_Blank Presentation 13">
      <a:dk1>
        <a:srgbClr val="000000"/>
      </a:dk1>
      <a:lt1>
        <a:srgbClr val="EEF2F5"/>
      </a:lt1>
      <a:dk2>
        <a:srgbClr val="000000"/>
      </a:dk2>
      <a:lt2>
        <a:srgbClr val="808080"/>
      </a:lt2>
      <a:accent1>
        <a:srgbClr val="FF6600"/>
      </a:accent1>
      <a:accent2>
        <a:srgbClr val="003B5C"/>
      </a:accent2>
      <a:accent3>
        <a:srgbClr val="F5F7F9"/>
      </a:accent3>
      <a:accent4>
        <a:srgbClr val="000000"/>
      </a:accent4>
      <a:accent5>
        <a:srgbClr val="FFB8AA"/>
      </a:accent5>
      <a:accent6>
        <a:srgbClr val="003553"/>
      </a:accent6>
      <a:hlink>
        <a:srgbClr val="808080"/>
      </a:hlink>
      <a:folHlink>
        <a:srgbClr val="FFC864"/>
      </a:folHlink>
    </a:clrScheme>
    <a:fontScheme name="1_Blank Presentatio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1_Blank Presentation 8">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FFCC00"/>
        </a:hlink>
        <a:folHlink>
          <a:srgbClr val="FFCC00"/>
        </a:folHlink>
      </a:clrScheme>
      <a:clrMap bg1="lt1" tx1="dk1" bg2="lt2" tx2="dk2" accent1="accent1" accent2="accent2" accent3="accent3" accent4="accent4" accent5="accent5" accent6="accent6" hlink="hlink" folHlink="folHlink"/>
    </a:extraClrScheme>
    <a:extraClrScheme>
      <a:clrScheme name="1_Blank Presentation 9">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99CCFF"/>
        </a:hlink>
        <a:folHlink>
          <a:srgbClr val="99CCFF"/>
        </a:folHlink>
      </a:clrScheme>
      <a:clrMap bg1="lt1" tx1="dk1" bg2="lt2" tx2="dk2" accent1="accent1" accent2="accent2" accent3="accent3" accent4="accent4" accent5="accent5" accent6="accent6" hlink="hlink" folHlink="folHlink"/>
    </a:extraClrScheme>
    <a:extraClrScheme>
      <a:clrScheme name="1_Blank Presentation 10">
        <a:dk1>
          <a:srgbClr val="000000"/>
        </a:dk1>
        <a:lt1>
          <a:srgbClr val="FFFFFF"/>
        </a:lt1>
        <a:dk2>
          <a:srgbClr val="000000"/>
        </a:dk2>
        <a:lt2>
          <a:srgbClr val="808080"/>
        </a:lt2>
        <a:accent1>
          <a:srgbClr val="FF6600"/>
        </a:accent1>
        <a:accent2>
          <a:srgbClr val="3333CC"/>
        </a:accent2>
        <a:accent3>
          <a:srgbClr val="FFFFFF"/>
        </a:accent3>
        <a:accent4>
          <a:srgbClr val="000000"/>
        </a:accent4>
        <a:accent5>
          <a:srgbClr val="FFB8AA"/>
        </a:accent5>
        <a:accent6>
          <a:srgbClr val="2D2DB9"/>
        </a:accent6>
        <a:hlink>
          <a:srgbClr val="99CCFF"/>
        </a:hlink>
        <a:folHlink>
          <a:srgbClr val="99CCFF"/>
        </a:folHlink>
      </a:clrScheme>
      <a:clrMap bg1="lt1" tx1="dk1" bg2="lt2" tx2="dk2" accent1="accent1" accent2="accent2" accent3="accent3" accent4="accent4" accent5="accent5" accent6="accent6" hlink="hlink" folHlink="folHlink"/>
    </a:extraClrScheme>
    <a:extraClrScheme>
      <a:clrScheme name="1_Blank Presentation 11">
        <a:dk1>
          <a:srgbClr val="000000"/>
        </a:dk1>
        <a:lt1>
          <a:srgbClr val="FFFFFF"/>
        </a:lt1>
        <a:dk2>
          <a:srgbClr val="000000"/>
        </a:dk2>
        <a:lt2>
          <a:srgbClr val="808080"/>
        </a:lt2>
        <a:accent1>
          <a:srgbClr val="FF6600"/>
        </a:accent1>
        <a:accent2>
          <a:srgbClr val="FF6600"/>
        </a:accent2>
        <a:accent3>
          <a:srgbClr val="FFFFFF"/>
        </a:accent3>
        <a:accent4>
          <a:srgbClr val="000000"/>
        </a:accent4>
        <a:accent5>
          <a:srgbClr val="FFB8AA"/>
        </a:accent5>
        <a:accent6>
          <a:srgbClr val="E75C00"/>
        </a:accent6>
        <a:hlink>
          <a:srgbClr val="99CCFF"/>
        </a:hlink>
        <a:folHlink>
          <a:srgbClr val="99CCFF"/>
        </a:folHlink>
      </a:clrScheme>
      <a:clrMap bg1="lt1" tx1="dk1" bg2="lt2" tx2="dk2" accent1="accent1" accent2="accent2" accent3="accent3" accent4="accent4" accent5="accent5" accent6="accent6" hlink="hlink" folHlink="folHlink"/>
    </a:extraClrScheme>
    <a:extraClrScheme>
      <a:clrScheme name="1_Blank Presentation 12">
        <a:dk1>
          <a:srgbClr val="000000"/>
        </a:dk1>
        <a:lt1>
          <a:srgbClr val="EEF2F5"/>
        </a:lt1>
        <a:dk2>
          <a:srgbClr val="000000"/>
        </a:dk2>
        <a:lt2>
          <a:srgbClr val="808080"/>
        </a:lt2>
        <a:accent1>
          <a:srgbClr val="FF6600"/>
        </a:accent1>
        <a:accent2>
          <a:srgbClr val="FF6600"/>
        </a:accent2>
        <a:accent3>
          <a:srgbClr val="F5F7F9"/>
        </a:accent3>
        <a:accent4>
          <a:srgbClr val="000000"/>
        </a:accent4>
        <a:accent5>
          <a:srgbClr val="FFB8AA"/>
        </a:accent5>
        <a:accent6>
          <a:srgbClr val="E75C00"/>
        </a:accent6>
        <a:hlink>
          <a:srgbClr val="FF6600"/>
        </a:hlink>
        <a:folHlink>
          <a:srgbClr val="FF6600"/>
        </a:folHlink>
      </a:clrScheme>
      <a:clrMap bg1="lt1" tx1="dk1" bg2="lt2" tx2="dk2" accent1="accent1" accent2="accent2" accent3="accent3" accent4="accent4" accent5="accent5" accent6="accent6" hlink="hlink" folHlink="folHlink"/>
    </a:extraClrScheme>
    <a:extraClrScheme>
      <a:clrScheme name="1_Blank Presentation 13">
        <a:dk1>
          <a:srgbClr val="000000"/>
        </a:dk1>
        <a:lt1>
          <a:srgbClr val="EEF2F5"/>
        </a:lt1>
        <a:dk2>
          <a:srgbClr val="000000"/>
        </a:dk2>
        <a:lt2>
          <a:srgbClr val="808080"/>
        </a:lt2>
        <a:accent1>
          <a:srgbClr val="FF6600"/>
        </a:accent1>
        <a:accent2>
          <a:srgbClr val="003B5C"/>
        </a:accent2>
        <a:accent3>
          <a:srgbClr val="F5F7F9"/>
        </a:accent3>
        <a:accent4>
          <a:srgbClr val="000000"/>
        </a:accent4>
        <a:accent5>
          <a:srgbClr val="FFB8AA"/>
        </a:accent5>
        <a:accent6>
          <a:srgbClr val="003553"/>
        </a:accent6>
        <a:hlink>
          <a:srgbClr val="808080"/>
        </a:hlink>
        <a:folHlink>
          <a:srgbClr val="FFC864"/>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Blank Presentation">
  <a:themeElements>
    <a:clrScheme name="1_Blank Presentation 13">
      <a:dk1>
        <a:srgbClr val="000000"/>
      </a:dk1>
      <a:lt1>
        <a:srgbClr val="EEF2F5"/>
      </a:lt1>
      <a:dk2>
        <a:srgbClr val="000000"/>
      </a:dk2>
      <a:lt2>
        <a:srgbClr val="808080"/>
      </a:lt2>
      <a:accent1>
        <a:srgbClr val="FF6600"/>
      </a:accent1>
      <a:accent2>
        <a:srgbClr val="003B5C"/>
      </a:accent2>
      <a:accent3>
        <a:srgbClr val="F5F7F9"/>
      </a:accent3>
      <a:accent4>
        <a:srgbClr val="000000"/>
      </a:accent4>
      <a:accent5>
        <a:srgbClr val="FFB8AA"/>
      </a:accent5>
      <a:accent6>
        <a:srgbClr val="003553"/>
      </a:accent6>
      <a:hlink>
        <a:srgbClr val="808080"/>
      </a:hlink>
      <a:folHlink>
        <a:srgbClr val="FFC864"/>
      </a:folHlink>
    </a:clrScheme>
    <a:fontScheme name="1_Blank Presentatio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1_Blank Presentation 8">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FFCC00"/>
        </a:hlink>
        <a:folHlink>
          <a:srgbClr val="FFCC00"/>
        </a:folHlink>
      </a:clrScheme>
      <a:clrMap bg1="lt1" tx1="dk1" bg2="lt2" tx2="dk2" accent1="accent1" accent2="accent2" accent3="accent3" accent4="accent4" accent5="accent5" accent6="accent6" hlink="hlink" folHlink="folHlink"/>
    </a:extraClrScheme>
    <a:extraClrScheme>
      <a:clrScheme name="1_Blank Presentation 9">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99CCFF"/>
        </a:hlink>
        <a:folHlink>
          <a:srgbClr val="99CCFF"/>
        </a:folHlink>
      </a:clrScheme>
      <a:clrMap bg1="lt1" tx1="dk1" bg2="lt2" tx2="dk2" accent1="accent1" accent2="accent2" accent3="accent3" accent4="accent4" accent5="accent5" accent6="accent6" hlink="hlink" folHlink="folHlink"/>
    </a:extraClrScheme>
    <a:extraClrScheme>
      <a:clrScheme name="1_Blank Presentation 10">
        <a:dk1>
          <a:srgbClr val="000000"/>
        </a:dk1>
        <a:lt1>
          <a:srgbClr val="FFFFFF"/>
        </a:lt1>
        <a:dk2>
          <a:srgbClr val="000000"/>
        </a:dk2>
        <a:lt2>
          <a:srgbClr val="808080"/>
        </a:lt2>
        <a:accent1>
          <a:srgbClr val="FF6600"/>
        </a:accent1>
        <a:accent2>
          <a:srgbClr val="3333CC"/>
        </a:accent2>
        <a:accent3>
          <a:srgbClr val="FFFFFF"/>
        </a:accent3>
        <a:accent4>
          <a:srgbClr val="000000"/>
        </a:accent4>
        <a:accent5>
          <a:srgbClr val="FFB8AA"/>
        </a:accent5>
        <a:accent6>
          <a:srgbClr val="2D2DB9"/>
        </a:accent6>
        <a:hlink>
          <a:srgbClr val="99CCFF"/>
        </a:hlink>
        <a:folHlink>
          <a:srgbClr val="99CCFF"/>
        </a:folHlink>
      </a:clrScheme>
      <a:clrMap bg1="lt1" tx1="dk1" bg2="lt2" tx2="dk2" accent1="accent1" accent2="accent2" accent3="accent3" accent4="accent4" accent5="accent5" accent6="accent6" hlink="hlink" folHlink="folHlink"/>
    </a:extraClrScheme>
    <a:extraClrScheme>
      <a:clrScheme name="1_Blank Presentation 11">
        <a:dk1>
          <a:srgbClr val="000000"/>
        </a:dk1>
        <a:lt1>
          <a:srgbClr val="FFFFFF"/>
        </a:lt1>
        <a:dk2>
          <a:srgbClr val="000000"/>
        </a:dk2>
        <a:lt2>
          <a:srgbClr val="808080"/>
        </a:lt2>
        <a:accent1>
          <a:srgbClr val="FF6600"/>
        </a:accent1>
        <a:accent2>
          <a:srgbClr val="FF6600"/>
        </a:accent2>
        <a:accent3>
          <a:srgbClr val="FFFFFF"/>
        </a:accent3>
        <a:accent4>
          <a:srgbClr val="000000"/>
        </a:accent4>
        <a:accent5>
          <a:srgbClr val="FFB8AA"/>
        </a:accent5>
        <a:accent6>
          <a:srgbClr val="E75C00"/>
        </a:accent6>
        <a:hlink>
          <a:srgbClr val="99CCFF"/>
        </a:hlink>
        <a:folHlink>
          <a:srgbClr val="99CCFF"/>
        </a:folHlink>
      </a:clrScheme>
      <a:clrMap bg1="lt1" tx1="dk1" bg2="lt2" tx2="dk2" accent1="accent1" accent2="accent2" accent3="accent3" accent4="accent4" accent5="accent5" accent6="accent6" hlink="hlink" folHlink="folHlink"/>
    </a:extraClrScheme>
    <a:extraClrScheme>
      <a:clrScheme name="1_Blank Presentation 12">
        <a:dk1>
          <a:srgbClr val="000000"/>
        </a:dk1>
        <a:lt1>
          <a:srgbClr val="EEF2F5"/>
        </a:lt1>
        <a:dk2>
          <a:srgbClr val="000000"/>
        </a:dk2>
        <a:lt2>
          <a:srgbClr val="808080"/>
        </a:lt2>
        <a:accent1>
          <a:srgbClr val="FF6600"/>
        </a:accent1>
        <a:accent2>
          <a:srgbClr val="FF6600"/>
        </a:accent2>
        <a:accent3>
          <a:srgbClr val="F5F7F9"/>
        </a:accent3>
        <a:accent4>
          <a:srgbClr val="000000"/>
        </a:accent4>
        <a:accent5>
          <a:srgbClr val="FFB8AA"/>
        </a:accent5>
        <a:accent6>
          <a:srgbClr val="E75C00"/>
        </a:accent6>
        <a:hlink>
          <a:srgbClr val="FF6600"/>
        </a:hlink>
        <a:folHlink>
          <a:srgbClr val="FF6600"/>
        </a:folHlink>
      </a:clrScheme>
      <a:clrMap bg1="lt1" tx1="dk1" bg2="lt2" tx2="dk2" accent1="accent1" accent2="accent2" accent3="accent3" accent4="accent4" accent5="accent5" accent6="accent6" hlink="hlink" folHlink="folHlink"/>
    </a:extraClrScheme>
    <a:extraClrScheme>
      <a:clrScheme name="1_Blank Presentation 13">
        <a:dk1>
          <a:srgbClr val="000000"/>
        </a:dk1>
        <a:lt1>
          <a:srgbClr val="EEF2F5"/>
        </a:lt1>
        <a:dk2>
          <a:srgbClr val="000000"/>
        </a:dk2>
        <a:lt2>
          <a:srgbClr val="808080"/>
        </a:lt2>
        <a:accent1>
          <a:srgbClr val="FF6600"/>
        </a:accent1>
        <a:accent2>
          <a:srgbClr val="003B5C"/>
        </a:accent2>
        <a:accent3>
          <a:srgbClr val="F5F7F9"/>
        </a:accent3>
        <a:accent4>
          <a:srgbClr val="000000"/>
        </a:accent4>
        <a:accent5>
          <a:srgbClr val="FFB8AA"/>
        </a:accent5>
        <a:accent6>
          <a:srgbClr val="003553"/>
        </a:accent6>
        <a:hlink>
          <a:srgbClr val="808080"/>
        </a:hlink>
        <a:folHlink>
          <a:srgbClr val="FFC864"/>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_Blank Presentation">
  <a:themeElements>
    <a:clrScheme name="1_Blank Presentation 13">
      <a:dk1>
        <a:srgbClr val="000000"/>
      </a:dk1>
      <a:lt1>
        <a:srgbClr val="EEF2F5"/>
      </a:lt1>
      <a:dk2>
        <a:srgbClr val="000000"/>
      </a:dk2>
      <a:lt2>
        <a:srgbClr val="808080"/>
      </a:lt2>
      <a:accent1>
        <a:srgbClr val="FF6600"/>
      </a:accent1>
      <a:accent2>
        <a:srgbClr val="003B5C"/>
      </a:accent2>
      <a:accent3>
        <a:srgbClr val="F5F7F9"/>
      </a:accent3>
      <a:accent4>
        <a:srgbClr val="000000"/>
      </a:accent4>
      <a:accent5>
        <a:srgbClr val="FFB8AA"/>
      </a:accent5>
      <a:accent6>
        <a:srgbClr val="003553"/>
      </a:accent6>
      <a:hlink>
        <a:srgbClr val="808080"/>
      </a:hlink>
      <a:folHlink>
        <a:srgbClr val="FFC864"/>
      </a:folHlink>
    </a:clrScheme>
    <a:fontScheme name="1_Blank Presentatio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1_Blank Presentation 8">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FFCC00"/>
        </a:hlink>
        <a:folHlink>
          <a:srgbClr val="FFCC00"/>
        </a:folHlink>
      </a:clrScheme>
      <a:clrMap bg1="lt1" tx1="dk1" bg2="lt2" tx2="dk2" accent1="accent1" accent2="accent2" accent3="accent3" accent4="accent4" accent5="accent5" accent6="accent6" hlink="hlink" folHlink="folHlink"/>
    </a:extraClrScheme>
    <a:extraClrScheme>
      <a:clrScheme name="1_Blank Presentation 9">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99CCFF"/>
        </a:hlink>
        <a:folHlink>
          <a:srgbClr val="99CCFF"/>
        </a:folHlink>
      </a:clrScheme>
      <a:clrMap bg1="lt1" tx1="dk1" bg2="lt2" tx2="dk2" accent1="accent1" accent2="accent2" accent3="accent3" accent4="accent4" accent5="accent5" accent6="accent6" hlink="hlink" folHlink="folHlink"/>
    </a:extraClrScheme>
    <a:extraClrScheme>
      <a:clrScheme name="1_Blank Presentation 10">
        <a:dk1>
          <a:srgbClr val="000000"/>
        </a:dk1>
        <a:lt1>
          <a:srgbClr val="FFFFFF"/>
        </a:lt1>
        <a:dk2>
          <a:srgbClr val="000000"/>
        </a:dk2>
        <a:lt2>
          <a:srgbClr val="808080"/>
        </a:lt2>
        <a:accent1>
          <a:srgbClr val="FF6600"/>
        </a:accent1>
        <a:accent2>
          <a:srgbClr val="3333CC"/>
        </a:accent2>
        <a:accent3>
          <a:srgbClr val="FFFFFF"/>
        </a:accent3>
        <a:accent4>
          <a:srgbClr val="000000"/>
        </a:accent4>
        <a:accent5>
          <a:srgbClr val="FFB8AA"/>
        </a:accent5>
        <a:accent6>
          <a:srgbClr val="2D2DB9"/>
        </a:accent6>
        <a:hlink>
          <a:srgbClr val="99CCFF"/>
        </a:hlink>
        <a:folHlink>
          <a:srgbClr val="99CCFF"/>
        </a:folHlink>
      </a:clrScheme>
      <a:clrMap bg1="lt1" tx1="dk1" bg2="lt2" tx2="dk2" accent1="accent1" accent2="accent2" accent3="accent3" accent4="accent4" accent5="accent5" accent6="accent6" hlink="hlink" folHlink="folHlink"/>
    </a:extraClrScheme>
    <a:extraClrScheme>
      <a:clrScheme name="1_Blank Presentation 11">
        <a:dk1>
          <a:srgbClr val="000000"/>
        </a:dk1>
        <a:lt1>
          <a:srgbClr val="FFFFFF"/>
        </a:lt1>
        <a:dk2>
          <a:srgbClr val="000000"/>
        </a:dk2>
        <a:lt2>
          <a:srgbClr val="808080"/>
        </a:lt2>
        <a:accent1>
          <a:srgbClr val="FF6600"/>
        </a:accent1>
        <a:accent2>
          <a:srgbClr val="FF6600"/>
        </a:accent2>
        <a:accent3>
          <a:srgbClr val="FFFFFF"/>
        </a:accent3>
        <a:accent4>
          <a:srgbClr val="000000"/>
        </a:accent4>
        <a:accent5>
          <a:srgbClr val="FFB8AA"/>
        </a:accent5>
        <a:accent6>
          <a:srgbClr val="E75C00"/>
        </a:accent6>
        <a:hlink>
          <a:srgbClr val="99CCFF"/>
        </a:hlink>
        <a:folHlink>
          <a:srgbClr val="99CCFF"/>
        </a:folHlink>
      </a:clrScheme>
      <a:clrMap bg1="lt1" tx1="dk1" bg2="lt2" tx2="dk2" accent1="accent1" accent2="accent2" accent3="accent3" accent4="accent4" accent5="accent5" accent6="accent6" hlink="hlink" folHlink="folHlink"/>
    </a:extraClrScheme>
    <a:extraClrScheme>
      <a:clrScheme name="1_Blank Presentation 12">
        <a:dk1>
          <a:srgbClr val="000000"/>
        </a:dk1>
        <a:lt1>
          <a:srgbClr val="EEF2F5"/>
        </a:lt1>
        <a:dk2>
          <a:srgbClr val="000000"/>
        </a:dk2>
        <a:lt2>
          <a:srgbClr val="808080"/>
        </a:lt2>
        <a:accent1>
          <a:srgbClr val="FF6600"/>
        </a:accent1>
        <a:accent2>
          <a:srgbClr val="FF6600"/>
        </a:accent2>
        <a:accent3>
          <a:srgbClr val="F5F7F9"/>
        </a:accent3>
        <a:accent4>
          <a:srgbClr val="000000"/>
        </a:accent4>
        <a:accent5>
          <a:srgbClr val="FFB8AA"/>
        </a:accent5>
        <a:accent6>
          <a:srgbClr val="E75C00"/>
        </a:accent6>
        <a:hlink>
          <a:srgbClr val="FF6600"/>
        </a:hlink>
        <a:folHlink>
          <a:srgbClr val="FF6600"/>
        </a:folHlink>
      </a:clrScheme>
      <a:clrMap bg1="lt1" tx1="dk1" bg2="lt2" tx2="dk2" accent1="accent1" accent2="accent2" accent3="accent3" accent4="accent4" accent5="accent5" accent6="accent6" hlink="hlink" folHlink="folHlink"/>
    </a:extraClrScheme>
    <a:extraClrScheme>
      <a:clrScheme name="1_Blank Presentation 13">
        <a:dk1>
          <a:srgbClr val="000000"/>
        </a:dk1>
        <a:lt1>
          <a:srgbClr val="EEF2F5"/>
        </a:lt1>
        <a:dk2>
          <a:srgbClr val="000000"/>
        </a:dk2>
        <a:lt2>
          <a:srgbClr val="808080"/>
        </a:lt2>
        <a:accent1>
          <a:srgbClr val="FF6600"/>
        </a:accent1>
        <a:accent2>
          <a:srgbClr val="003B5C"/>
        </a:accent2>
        <a:accent3>
          <a:srgbClr val="F5F7F9"/>
        </a:accent3>
        <a:accent4>
          <a:srgbClr val="000000"/>
        </a:accent4>
        <a:accent5>
          <a:srgbClr val="FFB8AA"/>
        </a:accent5>
        <a:accent6>
          <a:srgbClr val="003553"/>
        </a:accent6>
        <a:hlink>
          <a:srgbClr val="808080"/>
        </a:hlink>
        <a:folHlink>
          <a:srgbClr val="FFC864"/>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1_Blank Presentation">
  <a:themeElements>
    <a:clrScheme name="1_Blank Presentation 13">
      <a:dk1>
        <a:srgbClr val="000000"/>
      </a:dk1>
      <a:lt1>
        <a:srgbClr val="EEF2F5"/>
      </a:lt1>
      <a:dk2>
        <a:srgbClr val="000000"/>
      </a:dk2>
      <a:lt2>
        <a:srgbClr val="808080"/>
      </a:lt2>
      <a:accent1>
        <a:srgbClr val="FF6600"/>
      </a:accent1>
      <a:accent2>
        <a:srgbClr val="003B5C"/>
      </a:accent2>
      <a:accent3>
        <a:srgbClr val="F5F7F9"/>
      </a:accent3>
      <a:accent4>
        <a:srgbClr val="000000"/>
      </a:accent4>
      <a:accent5>
        <a:srgbClr val="FFB8AA"/>
      </a:accent5>
      <a:accent6>
        <a:srgbClr val="003553"/>
      </a:accent6>
      <a:hlink>
        <a:srgbClr val="808080"/>
      </a:hlink>
      <a:folHlink>
        <a:srgbClr val="FFC864"/>
      </a:folHlink>
    </a:clrScheme>
    <a:fontScheme name="1_Blank Presentatio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1_Blank Presentation 8">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FFCC00"/>
        </a:hlink>
        <a:folHlink>
          <a:srgbClr val="FFCC00"/>
        </a:folHlink>
      </a:clrScheme>
      <a:clrMap bg1="lt1" tx1="dk1" bg2="lt2" tx2="dk2" accent1="accent1" accent2="accent2" accent3="accent3" accent4="accent4" accent5="accent5" accent6="accent6" hlink="hlink" folHlink="folHlink"/>
    </a:extraClrScheme>
    <a:extraClrScheme>
      <a:clrScheme name="1_Blank Presentation 9">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99CCFF"/>
        </a:hlink>
        <a:folHlink>
          <a:srgbClr val="99CCFF"/>
        </a:folHlink>
      </a:clrScheme>
      <a:clrMap bg1="lt1" tx1="dk1" bg2="lt2" tx2="dk2" accent1="accent1" accent2="accent2" accent3="accent3" accent4="accent4" accent5="accent5" accent6="accent6" hlink="hlink" folHlink="folHlink"/>
    </a:extraClrScheme>
    <a:extraClrScheme>
      <a:clrScheme name="1_Blank Presentation 10">
        <a:dk1>
          <a:srgbClr val="000000"/>
        </a:dk1>
        <a:lt1>
          <a:srgbClr val="FFFFFF"/>
        </a:lt1>
        <a:dk2>
          <a:srgbClr val="000000"/>
        </a:dk2>
        <a:lt2>
          <a:srgbClr val="808080"/>
        </a:lt2>
        <a:accent1>
          <a:srgbClr val="FF6600"/>
        </a:accent1>
        <a:accent2>
          <a:srgbClr val="3333CC"/>
        </a:accent2>
        <a:accent3>
          <a:srgbClr val="FFFFFF"/>
        </a:accent3>
        <a:accent4>
          <a:srgbClr val="000000"/>
        </a:accent4>
        <a:accent5>
          <a:srgbClr val="FFB8AA"/>
        </a:accent5>
        <a:accent6>
          <a:srgbClr val="2D2DB9"/>
        </a:accent6>
        <a:hlink>
          <a:srgbClr val="99CCFF"/>
        </a:hlink>
        <a:folHlink>
          <a:srgbClr val="99CCFF"/>
        </a:folHlink>
      </a:clrScheme>
      <a:clrMap bg1="lt1" tx1="dk1" bg2="lt2" tx2="dk2" accent1="accent1" accent2="accent2" accent3="accent3" accent4="accent4" accent5="accent5" accent6="accent6" hlink="hlink" folHlink="folHlink"/>
    </a:extraClrScheme>
    <a:extraClrScheme>
      <a:clrScheme name="1_Blank Presentation 11">
        <a:dk1>
          <a:srgbClr val="000000"/>
        </a:dk1>
        <a:lt1>
          <a:srgbClr val="FFFFFF"/>
        </a:lt1>
        <a:dk2>
          <a:srgbClr val="000000"/>
        </a:dk2>
        <a:lt2>
          <a:srgbClr val="808080"/>
        </a:lt2>
        <a:accent1>
          <a:srgbClr val="FF6600"/>
        </a:accent1>
        <a:accent2>
          <a:srgbClr val="FF6600"/>
        </a:accent2>
        <a:accent3>
          <a:srgbClr val="FFFFFF"/>
        </a:accent3>
        <a:accent4>
          <a:srgbClr val="000000"/>
        </a:accent4>
        <a:accent5>
          <a:srgbClr val="FFB8AA"/>
        </a:accent5>
        <a:accent6>
          <a:srgbClr val="E75C00"/>
        </a:accent6>
        <a:hlink>
          <a:srgbClr val="99CCFF"/>
        </a:hlink>
        <a:folHlink>
          <a:srgbClr val="99CCFF"/>
        </a:folHlink>
      </a:clrScheme>
      <a:clrMap bg1="lt1" tx1="dk1" bg2="lt2" tx2="dk2" accent1="accent1" accent2="accent2" accent3="accent3" accent4="accent4" accent5="accent5" accent6="accent6" hlink="hlink" folHlink="folHlink"/>
    </a:extraClrScheme>
    <a:extraClrScheme>
      <a:clrScheme name="1_Blank Presentation 12">
        <a:dk1>
          <a:srgbClr val="000000"/>
        </a:dk1>
        <a:lt1>
          <a:srgbClr val="EEF2F5"/>
        </a:lt1>
        <a:dk2>
          <a:srgbClr val="000000"/>
        </a:dk2>
        <a:lt2>
          <a:srgbClr val="808080"/>
        </a:lt2>
        <a:accent1>
          <a:srgbClr val="FF6600"/>
        </a:accent1>
        <a:accent2>
          <a:srgbClr val="FF6600"/>
        </a:accent2>
        <a:accent3>
          <a:srgbClr val="F5F7F9"/>
        </a:accent3>
        <a:accent4>
          <a:srgbClr val="000000"/>
        </a:accent4>
        <a:accent5>
          <a:srgbClr val="FFB8AA"/>
        </a:accent5>
        <a:accent6>
          <a:srgbClr val="E75C00"/>
        </a:accent6>
        <a:hlink>
          <a:srgbClr val="FF6600"/>
        </a:hlink>
        <a:folHlink>
          <a:srgbClr val="FF6600"/>
        </a:folHlink>
      </a:clrScheme>
      <a:clrMap bg1="lt1" tx1="dk1" bg2="lt2" tx2="dk2" accent1="accent1" accent2="accent2" accent3="accent3" accent4="accent4" accent5="accent5" accent6="accent6" hlink="hlink" folHlink="folHlink"/>
    </a:extraClrScheme>
    <a:extraClrScheme>
      <a:clrScheme name="1_Blank Presentation 13">
        <a:dk1>
          <a:srgbClr val="000000"/>
        </a:dk1>
        <a:lt1>
          <a:srgbClr val="EEF2F5"/>
        </a:lt1>
        <a:dk2>
          <a:srgbClr val="000000"/>
        </a:dk2>
        <a:lt2>
          <a:srgbClr val="808080"/>
        </a:lt2>
        <a:accent1>
          <a:srgbClr val="FF6600"/>
        </a:accent1>
        <a:accent2>
          <a:srgbClr val="003B5C"/>
        </a:accent2>
        <a:accent3>
          <a:srgbClr val="F5F7F9"/>
        </a:accent3>
        <a:accent4>
          <a:srgbClr val="000000"/>
        </a:accent4>
        <a:accent5>
          <a:srgbClr val="FFB8AA"/>
        </a:accent5>
        <a:accent6>
          <a:srgbClr val="003553"/>
        </a:accent6>
        <a:hlink>
          <a:srgbClr val="808080"/>
        </a:hlink>
        <a:folHlink>
          <a:srgbClr val="FFC864"/>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TotalTime>
  <Words>515</Words>
  <Application>Microsoft Office PowerPoint</Application>
  <PresentationFormat>On-screen Show (4:3)</PresentationFormat>
  <Paragraphs>105</Paragraphs>
  <Slides>4</Slides>
  <Notes>0</Notes>
  <HiddenSlides>0</HiddenSlides>
  <MMClips>0</MMClips>
  <ScaleCrop>false</ScaleCrop>
  <HeadingPairs>
    <vt:vector size="8" baseType="variant">
      <vt:variant>
        <vt:lpstr>Fonts Used</vt:lpstr>
      </vt:variant>
      <vt:variant>
        <vt:i4>6</vt:i4>
      </vt:variant>
      <vt:variant>
        <vt:lpstr>Theme</vt:lpstr>
      </vt:variant>
      <vt:variant>
        <vt:i4>5</vt:i4>
      </vt:variant>
      <vt:variant>
        <vt:lpstr>Embedded OLE Servers</vt:lpstr>
      </vt:variant>
      <vt:variant>
        <vt:i4>1</vt:i4>
      </vt:variant>
      <vt:variant>
        <vt:lpstr>Slide Titles</vt:lpstr>
      </vt:variant>
      <vt:variant>
        <vt:i4>4</vt:i4>
      </vt:variant>
    </vt:vector>
  </HeadingPairs>
  <TitlesOfParts>
    <vt:vector size="16" baseType="lpstr">
      <vt:lpstr>Arial</vt:lpstr>
      <vt:lpstr>Arial</vt:lpstr>
      <vt:lpstr>Tahoma</vt:lpstr>
      <vt:lpstr>Calibri</vt:lpstr>
      <vt:lpstr>Tahoma</vt:lpstr>
      <vt:lpstr>Calibri</vt:lpstr>
      <vt:lpstr>Default Design</vt:lpstr>
      <vt:lpstr>1_Blank Presentation</vt:lpstr>
      <vt:lpstr>1_Blank Presentation</vt:lpstr>
      <vt:lpstr>1_Blank Presentation</vt:lpstr>
      <vt:lpstr>1_Blank Presentation</vt:lpstr>
      <vt:lpstr>Microsoft Office Excel Chart</vt:lpstr>
      <vt:lpstr>The Economy is Voters’ Major Concern But Health Care Also on the List</vt:lpstr>
      <vt:lpstr>Medicare and the Cost of Care are Americans’ Top Health Care Issues</vt:lpstr>
      <vt:lpstr>Economy Tops Voters’ Issue Agenda in the Past 5  Presidential Elections</vt:lpstr>
      <vt:lpstr>President Obama Holds Lead Over Governor Romney as the Candidate Trusted Most on Health Care Issues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David Rousseau</dc:creator>
  <cp:lastModifiedBy>David Rousseau</cp:lastModifiedBy>
  <cp:revision>7</cp:revision>
  <dcterms:created xsi:type="dcterms:W3CDTF">2004-06-10T11:54:09Z</dcterms:created>
  <dcterms:modified xsi:type="dcterms:W3CDTF">2013-04-16T00:28:58Z</dcterms:modified>
</cp:coreProperties>
</file>