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0.76200000000000001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Lbls>
            <c:numFmt formatCode="0%" sourceLinked="0"/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0.77400000000000002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0.80800000000000005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0%</c:formatCode>
                <c:ptCount val="1"/>
                <c:pt idx="0">
                  <c:v>0.69699999999999995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0%</c:formatCode>
                <c:ptCount val="1"/>
                <c:pt idx="0">
                  <c:v>0.747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0%</c:formatCode>
                <c:ptCount val="1"/>
                <c:pt idx="0">
                  <c:v>0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0%</c:formatCode>
                <c:ptCount val="1"/>
                <c:pt idx="0">
                  <c:v>0.86199999999999999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0%</c:formatCode>
                <c:ptCount val="1"/>
                <c:pt idx="0">
                  <c:v>0.79700000000000004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0%</c:formatCode>
                <c:ptCount val="1"/>
                <c:pt idx="0">
                  <c:v>0.63100000000000001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3"/>
        <c:overlap val="-25"/>
        <c:axId val="256198144"/>
        <c:axId val="256199680"/>
      </c:barChart>
      <c:catAx>
        <c:axId val="256198144"/>
        <c:scaling>
          <c:orientation val="minMax"/>
        </c:scaling>
        <c:delete val="1"/>
        <c:axPos val="b"/>
        <c:majorTickMark val="none"/>
        <c:minorTickMark val="none"/>
        <c:tickLblPos val="nextTo"/>
        <c:crossAx val="256199680"/>
        <c:crosses val="autoZero"/>
        <c:auto val="1"/>
        <c:lblAlgn val="ctr"/>
        <c:lblOffset val="100"/>
        <c:noMultiLvlLbl val="0"/>
      </c:catAx>
      <c:valAx>
        <c:axId val="2561996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56198144"/>
        <c:crosses val="autoZero"/>
        <c:crossBetween val="between"/>
      </c:valAx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4262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954736"/>
              </p:ext>
            </p:extLst>
          </p:nvPr>
        </p:nvGraphicFramePr>
        <p:xfrm>
          <a:off x="92075" y="1676400"/>
          <a:ext cx="8959850" cy="3733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NOTES: </a:t>
            </a:r>
            <a:r>
              <a:rPr lang="en-US" dirty="0">
                <a:solidFill>
                  <a:schemeClr val="accent1"/>
                </a:solidFill>
              </a:rPr>
              <a:t>Data is based on household interviews of a sample of the civilian </a:t>
            </a:r>
            <a:r>
              <a:rPr lang="en-US" dirty="0" err="1">
                <a:solidFill>
                  <a:schemeClr val="accent1"/>
                </a:solidFill>
              </a:rPr>
              <a:t>noninstitutionalized</a:t>
            </a:r>
            <a:r>
              <a:rPr lang="en-US" dirty="0">
                <a:solidFill>
                  <a:schemeClr val="accent1"/>
                </a:solidFill>
              </a:rPr>
              <a:t> population from 2010; Based on women 18 and older who have not had a hysterectomy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Health, United States, </a:t>
            </a:r>
            <a:r>
              <a:rPr lang="en-US" dirty="0" smtClean="0">
                <a:solidFill>
                  <a:schemeClr val="accent1"/>
                </a:solidFill>
              </a:rPr>
              <a:t>2011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Utilization of Pap Tests, 2008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3900" y="838200"/>
            <a:ext cx="769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cs typeface="Meta Offc Pro"/>
              </a:rPr>
              <a:t>Percentage of women reporting they had a pap test in past 3 years</a:t>
            </a:r>
            <a:r>
              <a:rPr lang="en-US" sz="2000" b="1" dirty="0" smtClean="0">
                <a:solidFill>
                  <a:schemeClr val="accent1"/>
                </a:solidFill>
                <a:cs typeface="Meta Offc Pro"/>
              </a:rPr>
              <a:t>:</a:t>
            </a:r>
            <a:endParaRPr lang="en-US" sz="2000" b="1" dirty="0">
              <a:solidFill>
                <a:schemeClr val="accent1"/>
              </a:solidFill>
              <a:cs typeface="Meta Offc Pro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9400" y="1524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chemeClr val="accent1"/>
                </a:solidFill>
                <a:cs typeface="Meta Offc Pro"/>
              </a:rPr>
              <a:t>Race/ </a:t>
            </a:r>
            <a:r>
              <a:rPr lang="en-US" b="1" u="sng" dirty="0" smtClean="0">
                <a:solidFill>
                  <a:schemeClr val="accent1"/>
                </a:solidFill>
                <a:cs typeface="Meta Offc Pro"/>
              </a:rPr>
              <a:t>Ethnicity</a:t>
            </a:r>
            <a:endParaRPr lang="en-US" b="1" u="sng" dirty="0">
              <a:solidFill>
                <a:schemeClr val="accent1"/>
              </a:solidFill>
              <a:cs typeface="Meta Offc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1489459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accent1"/>
                </a:solidFill>
                <a:cs typeface="Meta Offc Pro"/>
              </a:rPr>
              <a:t>Health Insurance</a:t>
            </a:r>
            <a:endParaRPr lang="en-US" b="1" u="sng" dirty="0">
              <a:solidFill>
                <a:schemeClr val="accent1"/>
              </a:solidFill>
              <a:cs typeface="Meta Offc Pro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1512205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solidFill>
                  <a:schemeClr val="accent1"/>
                </a:solidFill>
                <a:cs typeface="Meta Offc Pro"/>
              </a:rPr>
              <a:t>Total</a:t>
            </a:r>
            <a:endParaRPr lang="en-US" b="1" u="sng" dirty="0">
              <a:solidFill>
                <a:schemeClr val="accent1"/>
              </a:solidFill>
              <a:cs typeface="Meta Offc Pro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5486400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Meta Offc Pro"/>
                <a:cs typeface="Meta Offc Pro"/>
              </a:rPr>
              <a:t> White     Black     Hispanic   Asian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43600" y="5455875"/>
            <a:ext cx="32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Meta Offc Pro"/>
                <a:cs typeface="Meta Offc Pro"/>
              </a:rPr>
              <a:t> Private  Medicaid  Uninsured</a:t>
            </a:r>
          </a:p>
        </p:txBody>
      </p:sp>
    </p:spTree>
    <p:extLst>
      <p:ext uri="{BB962C8B-B14F-4D97-AF65-F5344CB8AC3E}">
        <p14:creationId xmlns:p14="http://schemas.microsoft.com/office/powerpoint/2010/main" val="26128587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Utilization of Pap Tests, 2008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Utilization of Pap Tests, 2008</dc:title>
  <dc:creator>Adara Beamesderfer</dc:creator>
  <cp:lastModifiedBy>Adara Beamesderfer</cp:lastModifiedBy>
  <cp:revision>1</cp:revision>
  <dcterms:created xsi:type="dcterms:W3CDTF">2013-02-19T23:14:03Z</dcterms:created>
  <dcterms:modified xsi:type="dcterms:W3CDTF">2013-02-19T23:14:03Z</dcterms:modified>
</cp:coreProperties>
</file>