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04597701149427E-2"/>
          <c:y val="3.273809523809524E-2"/>
          <c:w val="0.9683908045977011"/>
          <c:h val="0.68288667041619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Citizen Children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U.S.-Born 
Parents</c:v>
                </c:pt>
                <c:pt idx="1">
                  <c:v>Naturalized 
Parents</c:v>
                </c:pt>
                <c:pt idx="2">
                  <c:v>Non-Citizen 
Parents</c:v>
                </c:pt>
                <c:pt idx="3">
                  <c:v>Non-Citizen Children w/ Non-Citizen Parents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7.3400000000000007E-2</c:v>
                </c:pt>
                <c:pt idx="1">
                  <c:v>0.1263</c:v>
                </c:pt>
                <c:pt idx="2">
                  <c:v>0.16020000000000001</c:v>
                </c:pt>
                <c:pt idx="3">
                  <c:v>0.29303217875146403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18336"/>
        <c:axId val="189119872"/>
      </c:barChart>
      <c:catAx>
        <c:axId val="189118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189119872"/>
        <c:crosses val="autoZero"/>
        <c:auto val="1"/>
        <c:lblAlgn val="ctr"/>
        <c:lblOffset val="100"/>
        <c:noMultiLvlLbl val="0"/>
      </c:catAx>
      <c:valAx>
        <c:axId val="1891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89118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86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594417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 smtClean="0"/>
              <a:t>Includes </a:t>
            </a:r>
            <a:r>
              <a:rPr lang="en-US" dirty="0"/>
              <a:t>nonelderly individuals ages 0-64. Legal non-citizen immigrants include legal permanent residents, refugees, and temporary legal residents. </a:t>
            </a:r>
          </a:p>
          <a:p>
            <a:r>
              <a:rPr lang="en-US" dirty="0"/>
              <a:t>SOURCE: </a:t>
            </a:r>
            <a:r>
              <a:rPr lang="en-US" dirty="0" err="1"/>
              <a:t>KCMU</a:t>
            </a:r>
            <a:r>
              <a:rPr lang="en-US" dirty="0"/>
              <a:t>/Urban Institute analysis of March 2011 Current Population Survey, Annual Social and Economic  Supplement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800" dirty="0"/>
              <a:t>Uninsured Rates of Children, by Citizenship Status, </a:t>
            </a:r>
            <a:r>
              <a:rPr lang="en-US" sz="2800" dirty="0" smtClean="0"/>
              <a:t>2011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410200"/>
            <a:ext cx="56388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0200" y="5486400"/>
            <a:ext cx="3962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Citizen Children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3378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Meta Offc Pro"/>
                <a:cs typeface="Meta Offc Pro"/>
              </a:rPr>
              <a:t>Percent Uninsured: </a:t>
            </a:r>
          </a:p>
        </p:txBody>
      </p:sp>
    </p:spTree>
    <p:extLst>
      <p:ext uri="{BB962C8B-B14F-4D97-AF65-F5344CB8AC3E}">
        <p14:creationId xmlns:p14="http://schemas.microsoft.com/office/powerpoint/2010/main" val="263902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Uninsured Rates of Children, by Citizenship Status,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Uninsured Rates of Children, by Citizenship Status, 2011</dc:title>
  <dc:creator>Jamie Firth</dc:creator>
  <cp:lastModifiedBy>Jamie Firth</cp:lastModifiedBy>
  <cp:revision>1</cp:revision>
  <dcterms:created xsi:type="dcterms:W3CDTF">2013-03-15T22:19:39Z</dcterms:created>
  <dcterms:modified xsi:type="dcterms:W3CDTF">2013-03-15T22:19:41Z</dcterms:modified>
</cp:coreProperties>
</file>