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1"/>
                </a:solidFill>
              </a:defRPr>
            </a:pPr>
            <a:r>
              <a:rPr lang="en-US" dirty="0" smtClean="0">
                <a:solidFill>
                  <a:schemeClr val="accent1"/>
                </a:solidFill>
              </a:rPr>
              <a:t>Number of state Medicaid programs that cover: </a:t>
            </a:r>
            <a:endParaRPr lang="en-US" dirty="0">
              <a:solidFill>
                <a:schemeClr val="accent1"/>
              </a:solidFill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Preconception Counceling</c:v>
                </c:pt>
                <c:pt idx="1">
                  <c:v>Genetic Counseling</c:v>
                </c:pt>
                <c:pt idx="2">
                  <c:v>Childbirth Education</c:v>
                </c:pt>
                <c:pt idx="3">
                  <c:v>Substance Abuse Treatment</c:v>
                </c:pt>
                <c:pt idx="4">
                  <c:v>Lactation Consults</c:v>
                </c:pt>
                <c:pt idx="5">
                  <c:v>Breast Pump Rentals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</c:v>
                </c:pt>
                <c:pt idx="1">
                  <c:v>24</c:v>
                </c:pt>
                <c:pt idx="2">
                  <c:v>27</c:v>
                </c:pt>
                <c:pt idx="3">
                  <c:v>33</c:v>
                </c:pt>
                <c:pt idx="4">
                  <c:v>15</c:v>
                </c:pt>
                <c:pt idx="5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421760"/>
        <c:axId val="256217472"/>
      </c:barChart>
      <c:catAx>
        <c:axId val="2684217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/>
                </a:solidFill>
              </a:defRPr>
            </a:pPr>
            <a:endParaRPr lang="en-US"/>
          </a:p>
        </c:txPr>
        <c:crossAx val="256217472"/>
        <c:crosses val="autoZero"/>
        <c:auto val="1"/>
        <c:lblAlgn val="ctr"/>
        <c:lblOffset val="100"/>
        <c:noMultiLvlLbl val="0"/>
      </c:catAx>
      <c:valAx>
        <c:axId val="2562174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68421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1773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658942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Source: Kaiser Family Foundation, State Medicaid Coverage of Perinatal Services:  Summary of State Survey Findings, 2009.  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There is Wide Variation in Medicaid Coverage of Prenatal Services</a:t>
            </a:r>
          </a:p>
        </p:txBody>
      </p:sp>
    </p:spTree>
    <p:extLst>
      <p:ext uri="{BB962C8B-B14F-4D97-AF65-F5344CB8AC3E}">
        <p14:creationId xmlns:p14="http://schemas.microsoft.com/office/powerpoint/2010/main" val="58212753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There is Wide Variation in Medicaid Coverage of Prenatal Services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Wide Variation in Medicaid Coverage of Prenatal Services</dc:title>
  <dc:creator>Adara Beamesderfer</dc:creator>
  <cp:lastModifiedBy>Adara Beamesderfer</cp:lastModifiedBy>
  <cp:revision>1</cp:revision>
  <dcterms:created xsi:type="dcterms:W3CDTF">2013-02-19T23:13:57Z</dcterms:created>
  <dcterms:modified xsi:type="dcterms:W3CDTF">2013-02-19T23:13:57Z</dcterms:modified>
</cp:coreProperties>
</file>