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/>
                </a:solidFill>
              </a:defRPr>
            </a:pPr>
            <a:r>
              <a:rPr lang="en-US" dirty="0" smtClean="0">
                <a:solidFill>
                  <a:schemeClr val="accent1"/>
                </a:solidFill>
              </a:rPr>
              <a:t>Incidence and Mortality of Cervical Cancer by Race/Ethnicity, 2009</a:t>
            </a:r>
            <a:endParaRPr lang="en-US" dirty="0">
              <a:solidFill>
                <a:schemeClr val="accent1"/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460315278050833E-2"/>
          <c:y val="0.3824116677534603"/>
          <c:w val="0.96507936944389838"/>
          <c:h val="0.50349055661228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Incidence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Total</c:v>
                </c:pt>
                <c:pt idx="1">
                  <c:v>White</c:v>
                </c:pt>
                <c:pt idx="2">
                  <c:v>Black</c:v>
                </c:pt>
                <c:pt idx="3">
                  <c:v>Hispanic</c:v>
                </c:pt>
                <c:pt idx="4">
                  <c:v>Asian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7.9</c:v>
                </c:pt>
                <c:pt idx="1">
                  <c:v>7.6</c:v>
                </c:pt>
                <c:pt idx="2">
                  <c:v>10</c:v>
                </c:pt>
                <c:pt idx="3">
                  <c:v>10.9</c:v>
                </c:pt>
                <c:pt idx="4">
                  <c:v>6.7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Mortality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Total</c:v>
                </c:pt>
                <c:pt idx="1">
                  <c:v>White</c:v>
                </c:pt>
                <c:pt idx="2">
                  <c:v>Black</c:v>
                </c:pt>
                <c:pt idx="3">
                  <c:v>Hispanic</c:v>
                </c:pt>
                <c:pt idx="4">
                  <c:v>Asian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2.2999999999999998</c:v>
                </c:pt>
                <c:pt idx="1">
                  <c:v>2.1</c:v>
                </c:pt>
                <c:pt idx="2">
                  <c:v>4.2</c:v>
                </c:pt>
                <c:pt idx="3">
                  <c:v>2.9</c:v>
                </c:pt>
                <c:pt idx="4">
                  <c:v>1.7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2"/>
        <c:overlap val="-1"/>
        <c:axId val="256165760"/>
        <c:axId val="256167296"/>
      </c:barChart>
      <c:catAx>
        <c:axId val="2561657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1"/>
                </a:solidFill>
              </a:defRPr>
            </a:pPr>
            <a:endParaRPr lang="en-US"/>
          </a:p>
        </c:txPr>
        <c:crossAx val="256167296"/>
        <c:crosses val="autoZero"/>
        <c:auto val="1"/>
        <c:lblAlgn val="ctr"/>
        <c:lblOffset val="100"/>
        <c:noMultiLvlLbl val="0"/>
      </c:catAx>
      <c:valAx>
        <c:axId val="2561672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561657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1748573709714571"/>
          <c:y val="0.2528779437425081"/>
          <c:w val="0.36185384803726434"/>
          <c:h val="7.8130269093784566E-2"/>
        </c:manualLayout>
      </c:layout>
      <c:overlay val="0"/>
      <c:txPr>
        <a:bodyPr/>
        <a:lstStyle/>
        <a:p>
          <a:pPr>
            <a:defRPr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063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008018"/>
              </p:ext>
            </p:extLst>
          </p:nvPr>
        </p:nvGraphicFramePr>
        <p:xfrm>
          <a:off x="533399" y="1096963"/>
          <a:ext cx="8001001" cy="469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</a:t>
            </a:r>
            <a:r>
              <a:rPr lang="en-US" dirty="0">
                <a:solidFill>
                  <a:schemeClr val="accent1"/>
                </a:solidFill>
              </a:rPr>
              <a:t>Rates are per 100,000 persons and are age-adjusted to the 2000 U.S. standard population. 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CDC, United States Cancer Center: 2009 Cancer Types Grouped by Race 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Racial and Ethnic Disparities in Cervical Cancer</a:t>
            </a:r>
          </a:p>
        </p:txBody>
      </p:sp>
    </p:spTree>
    <p:extLst>
      <p:ext uri="{BB962C8B-B14F-4D97-AF65-F5344CB8AC3E}">
        <p14:creationId xmlns:p14="http://schemas.microsoft.com/office/powerpoint/2010/main" val="245005981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Racial and Ethnic Disparities in Cervical Cancer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Racial and Ethnic Disparities in Cervical Cancer</dc:title>
  <dc:creator>Adara Beamesderfer</dc:creator>
  <cp:lastModifiedBy>Adara Beamesderfer</cp:lastModifiedBy>
  <cp:revision>1</cp:revision>
  <dcterms:created xsi:type="dcterms:W3CDTF">2013-02-19T23:14:03Z</dcterms:created>
  <dcterms:modified xsi:type="dcterms:W3CDTF">2013-02-19T23:14:03Z</dcterms:modified>
</cp:coreProperties>
</file>