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557F7-1A54-495C-AC36-AC19801574FD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91E65F-3712-458D-BFDB-59383A439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748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800600" y="2436038"/>
            <a:ext cx="4191000" cy="25908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1000"/>
              </a:spcBef>
              <a:spcAft>
                <a:spcPts val="1000"/>
              </a:spcAft>
              <a:buFont typeface="Arial" pitchFamily="34" charset="0"/>
              <a:buChar char="•"/>
            </a:pPr>
            <a:r>
              <a:rPr lang="en-US" sz="2000" b="1" dirty="0">
                <a:cs typeface="Arial" pitchFamily="34" charset="0"/>
              </a:rPr>
              <a:t>Coverage expansions to reduce number of uninsured</a:t>
            </a:r>
          </a:p>
          <a:p>
            <a:pPr>
              <a:spcBef>
                <a:spcPts val="1000"/>
              </a:spcBef>
              <a:spcAft>
                <a:spcPts val="1000"/>
              </a:spcAft>
              <a:buFont typeface="Arial" pitchFamily="34" charset="0"/>
              <a:buChar char="•"/>
            </a:pPr>
            <a:r>
              <a:rPr lang="en-US" sz="2000" b="1" dirty="0">
                <a:cs typeface="Arial" pitchFamily="34" charset="0"/>
              </a:rPr>
              <a:t>Health insurance reform to improve affordability of coverage</a:t>
            </a:r>
          </a:p>
          <a:p>
            <a:pPr>
              <a:spcBef>
                <a:spcPts val="1000"/>
              </a:spcBef>
              <a:spcAft>
                <a:spcPts val="1000"/>
              </a:spcAft>
              <a:buFont typeface="Arial" pitchFamily="34" charset="0"/>
              <a:buChar char="•"/>
            </a:pPr>
            <a:r>
              <a:rPr lang="en-US" sz="2000" b="1" dirty="0">
                <a:cs typeface="Arial" pitchFamily="34" charset="0"/>
              </a:rPr>
              <a:t>Delivery system changes to contain costs and improve quality</a:t>
            </a:r>
          </a:p>
          <a:p>
            <a:endParaRPr lang="en-US" sz="2000" dirty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579438"/>
            <a:ext cx="9067800" cy="411162"/>
          </a:xfrm>
        </p:spPr>
        <p:txBody>
          <a:bodyPr/>
          <a:lstStyle/>
          <a:p>
            <a:pPr algn="l" eaLnBrk="1" hangingPunct="1"/>
            <a:r>
              <a:rPr lang="en-US" dirty="0" smtClean="0">
                <a:latin typeface="+mj-lt"/>
              </a:rPr>
              <a:t>The Patient Protection and Affordable Care Act</a:t>
            </a:r>
          </a:p>
        </p:txBody>
      </p:sp>
      <p:pic>
        <p:nvPicPr>
          <p:cNvPr id="2" name="Picture 2" descr="C:\Users\mollym\AppData\Local\Microsoft\Windows\Temporary Internet Files\Content.Outlook\L779W454\From Animation2 (2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09800"/>
            <a:ext cx="4195668" cy="30432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2234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5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The Patient Protection and Affordable Care Act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Patient Protection and Affordable Care Act</dc:title>
  <dc:creator>Evonne Young</dc:creator>
  <cp:lastModifiedBy>Evonne Young</cp:lastModifiedBy>
  <cp:revision>2</cp:revision>
  <dcterms:created xsi:type="dcterms:W3CDTF">2013-03-15T15:42:40Z</dcterms:created>
  <dcterms:modified xsi:type="dcterms:W3CDTF">2013-03-15T15:55:44Z</dcterms:modified>
</cp:coreProperties>
</file>