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24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159461374911413"/>
          <c:y val="3.9772727272727272E-2"/>
          <c:w val="0.49964564138908574"/>
          <c:h val="0.8901515151515151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 Uninsured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dPt>
            <c:idx val="1"/>
            <c:bubble3D val="0"/>
            <c:spPr>
              <a:solidFill>
                <a:schemeClr val="accent3"/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chemeClr val="accent4"/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0.19084638693728131"/>
                  <c:y val="-0.10038017975025849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6172357796168463"/>
                  <c:y val="0.22341048278056153"/>
                </c:manualLayout>
              </c:layout>
              <c:spPr/>
              <c:txPr>
                <a:bodyPr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4.3833881147563852E-3"/>
                  <c:y val="-2.58050982263580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&lt;139% FPL</c:v>
                </c:pt>
                <c:pt idx="1">
                  <c:v>139-250% FPL</c:v>
                </c:pt>
                <c:pt idx="2">
                  <c:v>251-399% FPL</c:v>
                </c:pt>
                <c:pt idx="3">
                  <c:v>400% FPL+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0.56313658214177142</c:v>
                </c:pt>
                <c:pt idx="1">
                  <c:v>0.26842414006822685</c:v>
                </c:pt>
                <c:pt idx="2">
                  <c:v>0.11461092485811272</c:v>
                </c:pt>
                <c:pt idx="3">
                  <c:v>5.3828352931889069E-2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57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245443-8DCE-4130-8148-33FB9D427430}" type="datetimeFigureOut">
              <a:rPr lang="en-US" smtClean="0"/>
              <a:t>3/15/2013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78176F-EB31-4749-9059-CF63DEE252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2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76084-7007-4F9A-9BF5-85CA96B02EE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301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7868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599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4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3123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573267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17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600" b="1" i="0" dirty="0" smtClean="0">
          <a:solidFill>
            <a:srgbClr val="000000"/>
          </a:solidFill>
          <a:latin typeface="Meta Offc Pro"/>
          <a:ea typeface="+mj-ea"/>
          <a:cs typeface="Meta Offc Pro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5700377"/>
              </p:ext>
            </p:extLst>
          </p:nvPr>
        </p:nvGraphicFramePr>
        <p:xfrm>
          <a:off x="53975" y="794266"/>
          <a:ext cx="895985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91440" y="6309360"/>
            <a:ext cx="8321040" cy="54864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Includes nonelderly individuals ages 0-64. The federal poverty level was  $18,530 for a family of three in 2011.</a:t>
            </a:r>
          </a:p>
          <a:p>
            <a:r>
              <a:rPr lang="en-US" dirty="0" smtClean="0"/>
              <a:t>SOURCE</a:t>
            </a:r>
            <a:r>
              <a:rPr lang="en-US" dirty="0"/>
              <a:t>: </a:t>
            </a:r>
            <a:r>
              <a:rPr lang="en-US" dirty="0" err="1"/>
              <a:t>KCMU</a:t>
            </a:r>
            <a:r>
              <a:rPr lang="en-US" dirty="0"/>
              <a:t>/Urban Institute analysis of March 2011 Current Population Survey, Annual Social and Economic  </a:t>
            </a:r>
            <a:r>
              <a:rPr lang="en-US" dirty="0" smtClean="0"/>
              <a:t>Supplement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" y="304800"/>
            <a:ext cx="8961120" cy="914400"/>
          </a:xfrm>
        </p:spPr>
        <p:txBody>
          <a:bodyPr/>
          <a:lstStyle/>
          <a:p>
            <a:r>
              <a:rPr lang="en-US" sz="2800" dirty="0"/>
              <a:t>Nonelderly Uninsured </a:t>
            </a:r>
            <a:r>
              <a:rPr lang="en-US" sz="2800" dirty="0" smtClean="0"/>
              <a:t>Non-Citizens, by </a:t>
            </a:r>
            <a:r>
              <a:rPr lang="en-US" sz="2800" dirty="0"/>
              <a:t>Income, 2011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87600" y="5665232"/>
            <a:ext cx="434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Meta Offc Pro"/>
                <a:cs typeface="Meta Offc Pro"/>
              </a:rPr>
              <a:t>Total: </a:t>
            </a:r>
            <a:r>
              <a:rPr lang="en-US" sz="2000" b="1" dirty="0" smtClean="0"/>
              <a:t>9.5 Million Uninsured</a:t>
            </a:r>
            <a:endParaRPr lang="en-US" sz="2000" b="1" dirty="0" smtClean="0">
              <a:latin typeface="Meta Offc Pro"/>
              <a:cs typeface="Meta Offc Pro"/>
            </a:endParaRPr>
          </a:p>
        </p:txBody>
      </p:sp>
    </p:spTree>
    <p:extLst>
      <p:ext uri="{BB962C8B-B14F-4D97-AF65-F5344CB8AC3E}">
        <p14:creationId xmlns:p14="http://schemas.microsoft.com/office/powerpoint/2010/main" val="190581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FF Slide Template">
  <a:themeElements>
    <a:clrScheme name="Default KFF theme colors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ADA07A"/>
      </a:hlink>
      <a:folHlink>
        <a:srgbClr val="CDC6AF"/>
      </a:folHlink>
    </a:clrScheme>
    <a:fontScheme name="Meta Offc Pro">
      <a:majorFont>
        <a:latin typeface="Meta Offc Pro"/>
        <a:ea typeface=""/>
        <a:cs typeface=""/>
      </a:majorFont>
      <a:minorFont>
        <a:latin typeface="Meta Offc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Meta Offc Pro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63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KFF Slide Template</vt:lpstr>
      <vt:lpstr>Nonelderly Uninsured Non-Citizens, by Income, 2011</vt:lpstr>
    </vt:vector>
  </TitlesOfParts>
  <Company>Kaiser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Nonelderly Uninsured Non-Citizens, by Income, 2011</dc:title>
  <dc:creator>Jamie Firth</dc:creator>
  <cp:lastModifiedBy>Jamie Firth</cp:lastModifiedBy>
  <cp:revision>1</cp:revision>
  <dcterms:created xsi:type="dcterms:W3CDTF">2013-03-15T22:19:25Z</dcterms:created>
  <dcterms:modified xsi:type="dcterms:W3CDTF">2013-03-15T22:19:28Z</dcterms:modified>
</cp:coreProperties>
</file>