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760152964750371"/>
          <c:y val="4.5454545454545456E-2"/>
          <c:w val="0.67769042982530414"/>
          <c:h val="0.944444444444444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Age 85+</c:v>
                </c:pt>
                <c:pt idx="1">
                  <c:v>Widowed</c:v>
                </c:pt>
                <c:pt idx="2">
                  <c:v>Living alone</c:v>
                </c:pt>
                <c:pt idx="3">
                  <c:v>Income less than $20,000/yr</c:v>
                </c:pt>
              </c:strCache>
            </c:strRef>
          </c:cat>
          <c:val>
            <c:numRef>
              <c:f>Sheet1!$B$2:$E$2</c:f>
              <c:numCache>
                <c:formatCode>0%</c:formatCode>
                <c:ptCount val="4"/>
                <c:pt idx="0">
                  <c:v>0.09</c:v>
                </c:pt>
                <c:pt idx="1">
                  <c:v>0.14000000000000001</c:v>
                </c:pt>
                <c:pt idx="2">
                  <c:v>0.19</c:v>
                </c:pt>
                <c:pt idx="3">
                  <c:v>0.28000000000000003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Age 85+</c:v>
                </c:pt>
                <c:pt idx="1">
                  <c:v>Widowed</c:v>
                </c:pt>
                <c:pt idx="2">
                  <c:v>Living alone</c:v>
                </c:pt>
                <c:pt idx="3">
                  <c:v>Income less than $20,000/yr</c:v>
                </c:pt>
              </c:strCache>
            </c:strRef>
          </c:cat>
          <c:val>
            <c:numRef>
              <c:f>Sheet1!$B$3:$E$3</c:f>
              <c:numCache>
                <c:formatCode>0%</c:formatCode>
                <c:ptCount val="4"/>
                <c:pt idx="0">
                  <c:v>0.17</c:v>
                </c:pt>
                <c:pt idx="1">
                  <c:v>0.46</c:v>
                </c:pt>
                <c:pt idx="2">
                  <c:v>0.39</c:v>
                </c:pt>
                <c:pt idx="3">
                  <c:v>0.49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4470912"/>
        <c:axId val="236618112"/>
      </c:barChart>
      <c:catAx>
        <c:axId val="20447091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accent1"/>
                </a:solidFill>
              </a:defRPr>
            </a:pPr>
            <a:endParaRPr lang="en-US"/>
          </a:p>
        </c:txPr>
        <c:crossAx val="236618112"/>
        <c:crosses val="autoZero"/>
        <c:auto val="1"/>
        <c:lblAlgn val="ctr"/>
        <c:lblOffset val="100"/>
        <c:noMultiLvlLbl val="0"/>
      </c:catAx>
      <c:valAx>
        <c:axId val="23661811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204470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401574803149604"/>
          <c:y val="0.36531675017895487"/>
          <c:w val="0.13730477238732258"/>
          <c:h val="0.13300286327845384"/>
        </c:manualLayout>
      </c:layout>
      <c:overlay val="0"/>
      <c:txPr>
        <a:bodyPr/>
        <a:lstStyle/>
        <a:p>
          <a:pPr>
            <a:defRPr sz="1600" b="1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56987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707905"/>
              </p:ext>
            </p:extLst>
          </p:nvPr>
        </p:nvGraphicFramePr>
        <p:xfrm>
          <a:off x="609600" y="1066800"/>
          <a:ext cx="7086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NOTE:  </a:t>
            </a:r>
            <a:r>
              <a:rPr lang="en-US" dirty="0">
                <a:solidFill>
                  <a:schemeClr val="accent1"/>
                </a:solidFill>
              </a:rPr>
              <a:t>Analysis excludes institutional population.  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SOURCE:  </a:t>
            </a:r>
            <a:r>
              <a:rPr lang="en-US" dirty="0">
                <a:solidFill>
                  <a:schemeClr val="accent1"/>
                </a:solidFill>
              </a:rPr>
              <a:t>Kaiser Family Foundation analysis of the Medicare Current Beneficiary Survey Access to Care File, 2006.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Multiple  factors predispose women </a:t>
            </a:r>
            <a:r>
              <a:rPr lang="en-US" dirty="0" smtClean="0">
                <a:solidFill>
                  <a:schemeClr val="accent1"/>
                </a:solidFill>
              </a:rPr>
              <a:t>to </a:t>
            </a:r>
            <a:r>
              <a:rPr lang="en-US" dirty="0">
                <a:solidFill>
                  <a:schemeClr val="accent1"/>
                </a:solidFill>
              </a:rPr>
              <a:t>needing long-term care</a:t>
            </a:r>
          </a:p>
        </p:txBody>
      </p:sp>
    </p:spTree>
    <p:extLst>
      <p:ext uri="{BB962C8B-B14F-4D97-AF65-F5344CB8AC3E}">
        <p14:creationId xmlns:p14="http://schemas.microsoft.com/office/powerpoint/2010/main" val="388700837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Multiple  factors predispose women to needing long-term care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 factors predispose women to needing long-term care</dc:title>
  <dc:creator>Adara Beamesderfer</dc:creator>
  <cp:lastModifiedBy>Adara Beamesderfer</cp:lastModifiedBy>
  <cp:revision>1</cp:revision>
  <dcterms:created xsi:type="dcterms:W3CDTF">2013-02-19T23:14:11Z</dcterms:created>
  <dcterms:modified xsi:type="dcterms:W3CDTF">2013-02-19T23:14:11Z</dcterms:modified>
</cp:coreProperties>
</file>