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favorable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0.19</c:v>
                </c:pt>
                <c:pt idx="1">
                  <c:v>0.37</c:v>
                </c:pt>
                <c:pt idx="2">
                  <c:v>0.63</c:v>
                </c:pt>
                <c:pt idx="3">
                  <c:v>0.41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favorable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</c:v>
                </c:pt>
                <c:pt idx="1">
                  <c:v>0.3</c:v>
                </c:pt>
                <c:pt idx="2">
                  <c:v>0.24</c:v>
                </c:pt>
                <c:pt idx="3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unfavorable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0.22</c:v>
                </c:pt>
                <c:pt idx="1">
                  <c:v>0.14000000000000001</c:v>
                </c:pt>
                <c:pt idx="2">
                  <c:v>0.06</c:v>
                </c:pt>
                <c:pt idx="3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unfavorable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0.35</c:v>
                </c:pt>
                <c:pt idx="1">
                  <c:v>0.14000000000000001</c:v>
                </c:pt>
                <c:pt idx="2">
                  <c:v>0.05</c:v>
                </c:pt>
                <c:pt idx="3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68118912"/>
        <c:axId val="168128896"/>
      </c:barChart>
      <c:catAx>
        <c:axId val="168118912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68128896"/>
        <c:crosses val="autoZero"/>
        <c:auto val="1"/>
        <c:lblAlgn val="ctr"/>
        <c:lblOffset val="10"/>
        <c:noMultiLvlLbl val="0"/>
      </c:catAx>
      <c:valAx>
        <c:axId val="16812889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one"/>
        <c:crossAx val="168118912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2533078057023689E-2"/>
          <c:y val="1.937984496124031E-2"/>
          <c:w val="0.93383699469073211"/>
          <c:h val="0.1311283970874093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928790"/>
              </p:ext>
            </p:extLst>
          </p:nvPr>
        </p:nvGraphicFramePr>
        <p:xfrm>
          <a:off x="899160" y="1752600"/>
          <a:ext cx="7376160" cy="4464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solidFill>
                  <a:prstClr val="black"/>
                </a:solidFill>
              </a:rPr>
              <a:t>NOTE: </a:t>
            </a:r>
            <a:r>
              <a:rPr lang="en-US" sz="1100" dirty="0">
                <a:solidFill>
                  <a:prstClr val="black"/>
                </a:solidFill>
              </a:rPr>
              <a:t>Don’t know/Refused answers not shown.</a:t>
            </a:r>
          </a:p>
          <a:p>
            <a:r>
              <a:rPr lang="en-US" sz="1100" dirty="0" smtClean="0">
                <a:solidFill>
                  <a:prstClr val="black"/>
                </a:solidFill>
              </a:rPr>
              <a:t>SOURCE: </a:t>
            </a:r>
            <a:r>
              <a:rPr lang="en-US" sz="1100" dirty="0">
                <a:solidFill>
                  <a:prstClr val="black"/>
                </a:solidFill>
              </a:rPr>
              <a:t>Kaiser Family </a:t>
            </a:r>
            <a:r>
              <a:rPr lang="en-US" sz="1100" dirty="0" smtClean="0">
                <a:solidFill>
                  <a:prstClr val="black"/>
                </a:solidFill>
              </a:rPr>
              <a:t>Foundation Health Tracking Poll  (</a:t>
            </a:r>
            <a:r>
              <a:rPr lang="en-US" sz="1100" dirty="0">
                <a:solidFill>
                  <a:prstClr val="black"/>
                </a:solidFill>
              </a:rPr>
              <a:t>conducted </a:t>
            </a:r>
            <a:r>
              <a:rPr lang="en-US" sz="1100" dirty="0" smtClean="0">
                <a:solidFill>
                  <a:prstClr val="black"/>
                </a:solidFill>
              </a:rPr>
              <a:t>July 17-23, 2012)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 smtClean="0"/>
              <a:t>Most Support Medicaid Expansion As General Concept</a:t>
            </a:r>
            <a:endParaRPr lang="en-US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91440" y="1097280"/>
            <a:ext cx="8991600" cy="10058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/>
              <a:t>T</a:t>
            </a:r>
            <a:r>
              <a:rPr lang="en-US" sz="1400" dirty="0" smtClean="0"/>
              <a:t>he health reform law will expand the existing Medicaid program to cover more low-income, uninsured adults. Would you say you feel very favorable, somewhat favorable, somewhat unfavorable, or very unfavorable about that?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11321683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Most Support Medicaid Expansion As General Concept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Support Medicaid Expansion As General Concept</dc:title>
  <dc:creator>SarahC</dc:creator>
  <cp:lastModifiedBy>SarahC</cp:lastModifiedBy>
  <cp:revision>1</cp:revision>
  <dcterms:created xsi:type="dcterms:W3CDTF">2013-02-14T21:08:02Z</dcterms:created>
  <dcterms:modified xsi:type="dcterms:W3CDTF">2013-02-14T21:08:03Z</dcterms:modified>
</cp:coreProperties>
</file>