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6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important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Medicaid</c:v>
                </c:pt>
                <c:pt idx="1">
                  <c:v>Medicare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0.38</c:v>
                </c:pt>
                <c:pt idx="1">
                  <c:v>0.54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Somewhat important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Medicaid</c:v>
                </c:pt>
                <c:pt idx="1">
                  <c:v>Medicare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0.23</c:v>
                </c:pt>
                <c:pt idx="1">
                  <c:v>0.23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Not too important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Medicaid</c:v>
                </c:pt>
                <c:pt idx="1">
                  <c:v>Medicare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0.16</c:v>
                </c:pt>
                <c:pt idx="1">
                  <c:v>0.12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Not at all important</c:v>
                </c:pt>
              </c:strCache>
            </c:strRef>
          </c:tx>
          <c:spPr>
            <a:solidFill>
              <a:srgbClr val="E05C26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Medicaid</c:v>
                </c:pt>
                <c:pt idx="1">
                  <c:v>Medicare</c:v>
                </c:pt>
              </c:strCache>
            </c:strRef>
          </c:cat>
          <c:val>
            <c:numRef>
              <c:f>Sheet1!$E$2:$E$3</c:f>
              <c:numCache>
                <c:formatCode>0%</c:formatCode>
                <c:ptCount val="2"/>
                <c:pt idx="0">
                  <c:v>0.22</c:v>
                </c:pt>
                <c:pt idx="1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167704448"/>
        <c:axId val="167705984"/>
      </c:barChart>
      <c:catAx>
        <c:axId val="167704448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67705984"/>
        <c:crosses val="autoZero"/>
        <c:auto val="1"/>
        <c:lblAlgn val="ctr"/>
        <c:lblOffset val="10"/>
        <c:noMultiLvlLbl val="0"/>
      </c:catAx>
      <c:valAx>
        <c:axId val="167705984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one"/>
        <c:crossAx val="167704448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2.2533078057023689E-2"/>
          <c:y val="1.937984496124031E-2"/>
          <c:w val="0.93383699469073211"/>
          <c:h val="0.1311283970874093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9556380"/>
              </p:ext>
            </p:extLst>
          </p:nvPr>
        </p:nvGraphicFramePr>
        <p:xfrm>
          <a:off x="899160" y="1737360"/>
          <a:ext cx="7376160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>
                <a:solidFill>
                  <a:prstClr val="black"/>
                </a:solidFill>
              </a:rPr>
              <a:t>NOTE: </a:t>
            </a:r>
            <a:r>
              <a:rPr lang="en-US" sz="1100" dirty="0">
                <a:solidFill>
                  <a:prstClr val="black"/>
                </a:solidFill>
              </a:rPr>
              <a:t>Don’t know/Refused answers not shown.</a:t>
            </a:r>
          </a:p>
          <a:p>
            <a:r>
              <a:rPr lang="en-US" sz="1100" dirty="0" smtClean="0">
                <a:solidFill>
                  <a:prstClr val="black"/>
                </a:solidFill>
              </a:rPr>
              <a:t>SOURCE: </a:t>
            </a:r>
            <a:r>
              <a:rPr lang="en-US" sz="1100" dirty="0">
                <a:solidFill>
                  <a:prstClr val="black"/>
                </a:solidFill>
              </a:rPr>
              <a:t>Kaiser Family Foundation/Robert Wood Johnson Foundation/Harvard School of Public Health, The Public’s Health Care Agenda for the 113th Congress (conducted January 3-9, 2013)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l"/>
            <a:r>
              <a:rPr lang="en-US" dirty="0" smtClean="0"/>
              <a:t>Medicare and Medicaid Personally Important To Majority Of Public</a:t>
            </a:r>
            <a:endParaRPr lang="en-US" dirty="0"/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91440" y="1097280"/>
            <a:ext cx="8991600" cy="100584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dirty="0"/>
              <a:t>How important for you and your family is each of the following?</a:t>
            </a:r>
          </a:p>
        </p:txBody>
      </p:sp>
    </p:spTree>
    <p:extLst>
      <p:ext uri="{BB962C8B-B14F-4D97-AF65-F5344CB8AC3E}">
        <p14:creationId xmlns:p14="http://schemas.microsoft.com/office/powerpoint/2010/main" val="2242109937"/>
      </p:ext>
    </p:extLst>
  </p:cSld>
  <p:clrMapOvr>
    <a:masterClrMapping/>
  </p:clrMapOvr>
</p:sld>
</file>

<file path=ppt/theme/theme1.xml><?xml version="1.0" encoding="utf-8"?>
<a:theme xmlns:a="http://schemas.openxmlformats.org/drawingml/2006/main" name="KFF Slide Template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Medicare and Medicaid Personally Important To Majority Of Public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Medicare and Medicaid Personally Important To Majority Of Public</dc:title>
  <dc:creator>SarahC</dc:creator>
  <cp:lastModifiedBy>SarahC</cp:lastModifiedBy>
  <cp:revision>1</cp:revision>
  <dcterms:created xsi:type="dcterms:W3CDTF">2013-02-14T21:07:58Z</dcterms:created>
  <dcterms:modified xsi:type="dcterms:W3CDTF">2013-02-14T21:07:59Z</dcterms:modified>
</cp:coreProperties>
</file>