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73A40-D66F-4966-86BB-9D28DC05CED4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3CD2F-6A17-4449-85B3-396BF5057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5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Medicaid’s </a:t>
            </a:r>
            <a:r>
              <a:rPr lang="en-US" dirty="0" smtClean="0"/>
              <a:t>Benefits Reflect </a:t>
            </a:r>
            <a:r>
              <a:rPr lang="en-US" dirty="0"/>
              <a:t>the </a:t>
            </a:r>
            <a:r>
              <a:rPr lang="en-US" dirty="0" smtClean="0"/>
              <a:t>Needs </a:t>
            </a:r>
            <a:r>
              <a:rPr lang="en-US" dirty="0"/>
              <a:t>of the </a:t>
            </a:r>
            <a:r>
              <a:rPr lang="en-US" dirty="0" smtClean="0"/>
              <a:t>Population It Serves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03231"/>
              </p:ext>
            </p:extLst>
          </p:nvPr>
        </p:nvGraphicFramePr>
        <p:xfrm>
          <a:off x="533400" y="1295400"/>
          <a:ext cx="7924800" cy="4864545"/>
        </p:xfrm>
        <a:graphic>
          <a:graphicData uri="http://schemas.openxmlformats.org/drawingml/2006/table">
            <a:tbl>
              <a:tblPr/>
              <a:tblGrid>
                <a:gridCol w="1676400"/>
                <a:gridCol w="62484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Low-Income Families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Pregnant Women:  Pre-natal care and delivery costs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Children:  Routine and specialized care for childhood development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(immunizations, dental, vision, speech therapy)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Families:  Affordable coverage to prepare for the unexpected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(emergency dental, hospitalizations, antibiotics)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6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Individuals with Disabilities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Autistic Child:  In-home therapy, speech/occupational therapy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Cerebral Palsy:  Assistance to gain independence (personal care,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case management and assistive technology)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HIV/AIDS:  Physician services, prescription drugs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Mental Illness:  Prescription drugs, physicians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4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Elderly Individuals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Medicare beneficiary:  help paying for Medicare premiums and cost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sharing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Community Waiver Participant:  community based care and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personal care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Nursing Home Resident:  care paid by Medicaid since Medicare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does not cover institutional care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42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Medicaid’s Benefits Reflect the Needs of the Population It Serves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Medicaid’s Benefits Reflect the Needs of the Population It Serves</dc:title>
  <dc:creator>Evonne Young</dc:creator>
  <cp:lastModifiedBy>Sam Ross</cp:lastModifiedBy>
  <cp:revision>2</cp:revision>
  <dcterms:created xsi:type="dcterms:W3CDTF">2013-03-13T19:54:12Z</dcterms:created>
  <dcterms:modified xsi:type="dcterms:W3CDTF">2013-03-13T20:30:15Z</dcterms:modified>
</cp:coreProperties>
</file>