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Children</c:v>
                </c:pt>
                <c:pt idx="1">
                  <c:v>Pregnant Women</c:v>
                </c:pt>
                <c:pt idx="2">
                  <c:v>Working 
Parents</c:v>
                </c:pt>
                <c:pt idx="3">
                  <c:v>Jobless 
Parents</c:v>
                </c:pt>
                <c:pt idx="4">
                  <c:v>Childless 
Adults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2.35</c:v>
                </c:pt>
                <c:pt idx="1">
                  <c:v>1.85</c:v>
                </c:pt>
                <c:pt idx="2">
                  <c:v>0.61</c:v>
                </c:pt>
                <c:pt idx="3">
                  <c:v>0.37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256640"/>
        <c:axId val="86264064"/>
      </c:barChart>
      <c:catAx>
        <c:axId val="8625664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12700">
            <a:solidFill>
              <a:schemeClr val="accent1"/>
            </a:solidFill>
          </a:ln>
        </c:spPr>
        <c:txPr>
          <a:bodyPr/>
          <a:lstStyle/>
          <a:p>
            <a:pPr>
              <a:defRPr b="1"/>
            </a:pPr>
            <a:endParaRPr lang="en-US"/>
          </a:p>
        </c:txPr>
        <c:crossAx val="86264064"/>
        <c:crosses val="autoZero"/>
        <c:auto val="1"/>
        <c:lblAlgn val="ctr"/>
        <c:lblOffset val="100"/>
        <c:noMultiLvlLbl val="0"/>
      </c:catAx>
      <c:valAx>
        <c:axId val="8626406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86256640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20A92-6CC1-49AA-973C-0743236392B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294C4-C881-4965-987A-24BCD28F1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29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97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932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526545"/>
              </p:ext>
            </p:extLst>
          </p:nvPr>
        </p:nvGraphicFramePr>
        <p:xfrm>
          <a:off x="304800" y="1219200"/>
          <a:ext cx="8458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>
                <a:solidFill>
                  <a:srgbClr val="000000"/>
                </a:solidFill>
                <a:latin typeface="+mn-lt"/>
                <a:cs typeface="Calibri" pitchFamily="34" charset="0"/>
              </a:rPr>
              <a:t>SOURCE: Based on the results of a national survey conducted by the Kaiser Commission on Medicaid and the Uninsured and the Georgetown University Center for Children and Families, 2013</a:t>
            </a:r>
            <a:r>
              <a:rPr lang="en-US" sz="1100" dirty="0" smtClean="0">
                <a:solidFill>
                  <a:srgbClr val="000000"/>
                </a:solidFill>
                <a:latin typeface="+mn-lt"/>
                <a:cs typeface="Calibri" pitchFamily="34" charset="0"/>
              </a:rPr>
              <a:t>.</a:t>
            </a:r>
            <a:endParaRPr lang="en-US" sz="1100" dirty="0">
              <a:latin typeface="+mn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Median </a:t>
            </a:r>
            <a:r>
              <a:rPr lang="en-US" dirty="0"/>
              <a:t>Medicaid/CHIP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Eligibility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Thresholds, January 2013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58865" y="2286000"/>
            <a:ext cx="53557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0000"/>
                </a:solidFill>
                <a:cs typeface="Calibri" pitchFamily="34" charset="0"/>
              </a:rPr>
              <a:t>Minimum Medicaid Eligibility under Health Reform - 138% FPL </a:t>
            </a:r>
          </a:p>
          <a:p>
            <a:pPr algn="ctr"/>
            <a:r>
              <a:rPr lang="en-US" sz="1500" b="1" dirty="0" smtClean="0">
                <a:solidFill>
                  <a:srgbClr val="000000"/>
                </a:solidFill>
                <a:cs typeface="Calibri" pitchFamily="34" charset="0"/>
              </a:rPr>
              <a:t>($24,344 for a family of 3 in 2012)</a:t>
            </a:r>
            <a:endParaRPr lang="en-US" sz="1500" b="1" dirty="0">
              <a:solidFill>
                <a:srgbClr val="000000"/>
              </a:solidFill>
              <a:cs typeface="Calibri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236750" y="2915836"/>
            <a:ext cx="0" cy="248835"/>
          </a:xfrm>
          <a:prstGeom prst="straightConnector1">
            <a:avLst/>
          </a:prstGeom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3770268" y="3370729"/>
            <a:ext cx="4932964" cy="0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9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31A3E3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Median Medicaid/CHIP Eligibility Thresholds, January 2013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Median Medicaid/CHIP Eligibility Thresholds, January 2013</dc:title>
  <dc:creator>Evonne Young</dc:creator>
  <cp:lastModifiedBy>Sam Ross</cp:lastModifiedBy>
  <cp:revision>2</cp:revision>
  <dcterms:created xsi:type="dcterms:W3CDTF">2013-03-13T19:53:46Z</dcterms:created>
  <dcterms:modified xsi:type="dcterms:W3CDTF">2013-03-13T20:27:47Z</dcterms:modified>
</cp:coreProperties>
</file>