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007336225001625E-2"/>
          <c:y val="9.661059413027917E-2"/>
          <c:w val="0.86354278682727215"/>
          <c:h val="0.761324266284896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chemeClr val="accent3"/>
              </a:solidFill>
            </c:spPr>
          </c:dPt>
          <c:dPt>
            <c:idx val="2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layout>
                <c:manualLayout>
                  <c:x val="-0.16412457869932665"/>
                  <c:y val="4.6231806251491293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sz="1400" dirty="0" smtClean="0"/>
                      <a:t>Two or</a:t>
                    </a:r>
                    <a:r>
                      <a:rPr lang="en-US" sz="1400" baseline="0" dirty="0" smtClean="0"/>
                      <a:t> </a:t>
                    </a:r>
                    <a:r>
                      <a:rPr lang="en-US" sz="1400" dirty="0" smtClean="0"/>
                      <a:t>more providers</a:t>
                    </a:r>
                    <a:r>
                      <a:rPr lang="en-US" sz="1400" dirty="0"/>
                      <a:t>
44%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7455452190041785"/>
                  <c:y val="-0.22445538057742781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9861293293831508"/>
                  <c:y val="0.19633838383838384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Two or more providers</c:v>
                </c:pt>
                <c:pt idx="1">
                  <c:v>One regular provider</c:v>
                </c:pt>
                <c:pt idx="2">
                  <c:v>No regular provider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0.44</c:v>
                </c:pt>
                <c:pt idx="1">
                  <c:v>0.39</c:v>
                </c:pt>
                <c:pt idx="2">
                  <c:v>0.17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026182"/>
              </p:ext>
            </p:extLst>
          </p:nvPr>
        </p:nvGraphicFramePr>
        <p:xfrm>
          <a:off x="0" y="1295400"/>
          <a:ext cx="443388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SOURCE:  </a:t>
            </a:r>
            <a:r>
              <a:rPr lang="en-US" dirty="0">
                <a:solidFill>
                  <a:schemeClr val="accent1"/>
                </a:solidFill>
              </a:rPr>
              <a:t>2008 Kaiser Women’s Health Survey, Kaiser Family Foundation.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Many </a:t>
            </a:r>
            <a:r>
              <a:rPr lang="en-US" dirty="0" smtClean="0">
                <a:solidFill>
                  <a:schemeClr val="accent1"/>
                </a:solidFill>
              </a:rPr>
              <a:t>Women </a:t>
            </a:r>
            <a:r>
              <a:rPr lang="en-US" dirty="0">
                <a:solidFill>
                  <a:schemeClr val="accent1"/>
                </a:solidFill>
              </a:rPr>
              <a:t>R</a:t>
            </a:r>
            <a:r>
              <a:rPr lang="en-US" dirty="0" smtClean="0">
                <a:solidFill>
                  <a:schemeClr val="accent1"/>
                </a:solidFill>
              </a:rPr>
              <a:t>ely </a:t>
            </a:r>
            <a:r>
              <a:rPr lang="en-US" dirty="0">
                <a:solidFill>
                  <a:schemeClr val="accent1"/>
                </a:solidFill>
              </a:rPr>
              <a:t>on </a:t>
            </a:r>
            <a:r>
              <a:rPr lang="en-US" dirty="0" smtClean="0">
                <a:solidFill>
                  <a:schemeClr val="accent1"/>
                </a:solidFill>
              </a:rPr>
              <a:t>Multiple Providers to Address Basic Health </a:t>
            </a:r>
            <a:r>
              <a:rPr lang="en-US" dirty="0">
                <a:solidFill>
                  <a:schemeClr val="accent1"/>
                </a:solidFill>
              </a:rPr>
              <a:t>N</a:t>
            </a:r>
            <a:r>
              <a:rPr lang="en-US" dirty="0" smtClean="0">
                <a:solidFill>
                  <a:schemeClr val="accent1"/>
                </a:solidFill>
              </a:rPr>
              <a:t>eeds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2"/>
          </p:nvPr>
        </p:nvSpPr>
        <p:spPr>
          <a:xfrm>
            <a:off x="4572000" y="1676400"/>
            <a:ext cx="4434840" cy="467868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17% of women lack a regular provider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accent1"/>
                </a:solidFill>
              </a:rPr>
              <a:t>More than four in ten (44%) women report that they rely on two  providers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accent1"/>
                </a:solidFill>
              </a:rPr>
              <a:t>For many women of reproductive age one is an  Ob/</a:t>
            </a:r>
            <a:r>
              <a:rPr lang="en-US" b="1" dirty="0" err="1">
                <a:solidFill>
                  <a:schemeClr val="accent1"/>
                </a:solidFill>
              </a:rPr>
              <a:t>Gyn</a:t>
            </a:r>
            <a:endParaRPr lang="en-US" b="1" dirty="0">
              <a:solidFill>
                <a:schemeClr val="accent1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accent1"/>
                </a:solidFill>
              </a:rPr>
              <a:t>In middle age, women increasingly rely on other specialties</a:t>
            </a:r>
          </a:p>
          <a:p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6198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Many Women Rely on Multiple Providers to Address Basic Health Needs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Many Women Rely on Multiple Providers to Address Basic Health Needs</dc:title>
  <dc:creator>Adara Beamesderfer</dc:creator>
  <cp:lastModifiedBy>Adara Beamesderfer</cp:lastModifiedBy>
  <cp:revision>1</cp:revision>
  <dcterms:created xsi:type="dcterms:W3CDTF">2013-02-19T23:14:18Z</dcterms:created>
  <dcterms:modified xsi:type="dcterms:W3CDTF">2013-02-19T23:14:19Z</dcterms:modified>
</cp:coreProperties>
</file>