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Medicare should continue as it is today, with the government guaranteeing all seniors the same set of health insurance benefits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0.45</c:v>
                </c:pt>
                <c:pt idx="1">
                  <c:v>0.57999999999999996</c:v>
                </c:pt>
                <c:pt idx="2">
                  <c:v>0.78</c:v>
                </c:pt>
                <c:pt idx="3">
                  <c:v>0.61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Medicare should be changed to a system in which the government guarantees each senior a fixed amount of money to help them purchase coverage either from traditional medicare or from a list of private plans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0.46</c:v>
                </c:pt>
                <c:pt idx="1">
                  <c:v>0.31</c:v>
                </c:pt>
                <c:pt idx="2">
                  <c:v>0.19</c:v>
                </c:pt>
                <c:pt idx="3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67688448"/>
        <c:axId val="167694336"/>
      </c:barChart>
      <c:catAx>
        <c:axId val="167688448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67694336"/>
        <c:crosses val="autoZero"/>
        <c:auto val="1"/>
        <c:lblAlgn val="ctr"/>
        <c:lblOffset val="0"/>
        <c:noMultiLvlLbl val="0"/>
      </c:catAx>
      <c:valAx>
        <c:axId val="167694336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one"/>
        <c:crossAx val="167688448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3477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084570"/>
              </p:ext>
            </p:extLst>
          </p:nvPr>
        </p:nvGraphicFramePr>
        <p:xfrm>
          <a:off x="1386840" y="2541020"/>
          <a:ext cx="667512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Other (vol.) and Don’t know/Refused answers not shown.</a:t>
            </a:r>
          </a:p>
          <a:p>
            <a:r>
              <a:rPr lang="en-US" sz="1100" dirty="0" smtClean="0"/>
              <a:t>SOURCE: Kaiser Family Foundation Health Tracking Poll (conducted October 18-23, 2012)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/>
              <a:t>Majority Of Voters Oppose Changing Medicare To Premium Support System</a:t>
            </a:r>
            <a:endParaRPr lang="en-US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500" dirty="0" smtClean="0"/>
              <a:t>Which of these two descriptions comes closer to your view of what Medicare should look like in the future?</a:t>
            </a:r>
            <a:endParaRPr lang="en-US" sz="1500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819400" y="1356360"/>
            <a:ext cx="3810000" cy="548640"/>
          </a:xfrm>
          <a:prstGeom prst="rect">
            <a:avLst/>
          </a:prstGeom>
        </p:spPr>
        <p:txBody>
          <a:bodyPr anchor="ctr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500" u="sng" dirty="0" smtClean="0"/>
              <a:t>AMONG LIKELY VOTERS</a:t>
            </a:r>
            <a:endParaRPr lang="en-US" sz="1500" u="sng" dirty="0"/>
          </a:p>
        </p:txBody>
      </p:sp>
      <p:grpSp>
        <p:nvGrpSpPr>
          <p:cNvPr id="16" name="Group 15"/>
          <p:cNvGrpSpPr/>
          <p:nvPr/>
        </p:nvGrpSpPr>
        <p:grpSpPr>
          <a:xfrm>
            <a:off x="685800" y="1836003"/>
            <a:ext cx="8001000" cy="830997"/>
            <a:chOff x="620592" y="1991850"/>
            <a:chExt cx="8001000" cy="830997"/>
          </a:xfrm>
        </p:grpSpPr>
        <p:grpSp>
          <p:nvGrpSpPr>
            <p:cNvPr id="17" name="Group 16"/>
            <p:cNvGrpSpPr/>
            <p:nvPr/>
          </p:nvGrpSpPr>
          <p:grpSpPr>
            <a:xfrm>
              <a:off x="620592" y="2084183"/>
              <a:ext cx="3757901" cy="646331"/>
              <a:chOff x="568263" y="2211430"/>
              <a:chExt cx="3757901" cy="64633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68263" y="2443156"/>
                <a:ext cx="91440" cy="9144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200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42"/>
              <p:cNvSpPr txBox="1"/>
              <p:nvPr/>
            </p:nvSpPr>
            <p:spPr>
              <a:xfrm>
                <a:off x="767003" y="2211430"/>
                <a:ext cx="3559161" cy="646331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457200">
                  <a:defRPr/>
                </a:pPr>
                <a:r>
                  <a:rPr lang="en-US" sz="1200" b="1" dirty="0"/>
                  <a:t>Medicare should continue as it is today</a:t>
                </a:r>
                <a:r>
                  <a:rPr lang="en-US" sz="1200" dirty="0"/>
                  <a:t>, with the government guaranteeing all seniors the same set of health insurance benefits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398127" y="1991850"/>
              <a:ext cx="4223465" cy="830997"/>
              <a:chOff x="4421058" y="2119097"/>
              <a:chExt cx="4223465" cy="830997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4421058" y="2443156"/>
                <a:ext cx="91440" cy="9144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57200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TextBox 40"/>
              <p:cNvSpPr txBox="1"/>
              <p:nvPr/>
            </p:nvSpPr>
            <p:spPr>
              <a:xfrm>
                <a:off x="4619793" y="2119097"/>
                <a:ext cx="4024730" cy="830997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/>
                  <a:t>Medicare should be changed </a:t>
                </a:r>
                <a:r>
                  <a:rPr lang="en-US" sz="1200" dirty="0"/>
                  <a:t>to a system in which the government guarantees each senior a fixed amount of money to help them purchase coverage either from traditional Medicare or from a list of private health plans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217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Majority Of Voters Oppose Changing Medicare To Premium Support System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Majority Of Voters Oppose Changing Medicare To Premium Support System</dc:title>
  <dc:creator>SarahC</dc:creator>
  <cp:lastModifiedBy>SarahC</cp:lastModifiedBy>
  <cp:revision>1</cp:revision>
  <dcterms:created xsi:type="dcterms:W3CDTF">2013-02-14T21:08:08Z</dcterms:created>
  <dcterms:modified xsi:type="dcterms:W3CDTF">2013-02-14T21:08:08Z</dcterms:modified>
</cp:coreProperties>
</file>