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E5ACF5-B02F-4FEE-9A82-D3F2DAA281C9}" type="datetimeFigureOut">
              <a:rPr lang="en-US" smtClean="0"/>
              <a:t>3/15/2013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DEBD35-7995-461A-8753-946A0F977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986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A49FDF-C895-44C3-93D8-40FC7B6C1F9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193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35544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2400" b="1" dirty="0" smtClean="0">
                <a:cs typeface="Arial" pitchFamily="34" charset="0"/>
              </a:rPr>
              <a:t>Health </a:t>
            </a:r>
            <a:r>
              <a:rPr lang="en-US" sz="2400" b="1" dirty="0">
                <a:cs typeface="Arial" pitchFamily="34" charset="0"/>
              </a:rPr>
              <a:t>insurance market reforms</a:t>
            </a:r>
          </a:p>
          <a:p>
            <a:pPr lvl="0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2400" b="1" dirty="0">
                <a:cs typeface="Arial" pitchFamily="34" charset="0"/>
              </a:rPr>
              <a:t>Health insurance exchange</a:t>
            </a:r>
          </a:p>
          <a:p>
            <a:pPr lvl="0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2400" b="1" dirty="0">
                <a:cs typeface="Arial" pitchFamily="34" charset="0"/>
              </a:rPr>
              <a:t>Subsidies for premiums</a:t>
            </a:r>
          </a:p>
          <a:p>
            <a:pPr lvl="0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2400" b="1" dirty="0">
                <a:cs typeface="Arial" pitchFamily="34" charset="0"/>
              </a:rPr>
              <a:t>Expansion of public </a:t>
            </a:r>
            <a:r>
              <a:rPr lang="en-US" sz="2400" b="1" dirty="0" smtClean="0">
                <a:cs typeface="Arial" pitchFamily="34" charset="0"/>
              </a:rPr>
              <a:t>programs</a:t>
            </a:r>
          </a:p>
          <a:p>
            <a:pPr lvl="0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2400" b="1" dirty="0">
                <a:cs typeface="Arial" pitchFamily="34" charset="0"/>
              </a:rPr>
              <a:t>Individual mandate</a:t>
            </a:r>
          </a:p>
          <a:p>
            <a:pPr lvl="0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2400" b="1" dirty="0">
                <a:cs typeface="Arial" pitchFamily="34" charset="0"/>
              </a:rPr>
              <a:t>Employer requirements and incentives</a:t>
            </a:r>
          </a:p>
          <a:p>
            <a:pPr lvl="0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2400" b="1" dirty="0">
                <a:cs typeface="Arial" pitchFamily="34" charset="0"/>
              </a:rPr>
              <a:t>Provisions for small </a:t>
            </a:r>
            <a:r>
              <a:rPr lang="en-US" sz="2400" b="1" dirty="0" smtClean="0">
                <a:cs typeface="Arial" pitchFamily="34" charset="0"/>
              </a:rPr>
              <a:t>employers</a:t>
            </a:r>
            <a:endParaRPr lang="en-US" sz="2400" b="1" dirty="0">
              <a:cs typeface="Arial" pitchFamily="34" charset="0"/>
            </a:endParaRPr>
          </a:p>
          <a:p>
            <a:pPr lvl="0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2400" b="1" dirty="0">
                <a:cs typeface="Arial" pitchFamily="34" charset="0"/>
              </a:rPr>
              <a:t>Delivery system reforms</a:t>
            </a:r>
          </a:p>
          <a:p>
            <a:pPr lvl="0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2400" b="1" dirty="0">
                <a:cs typeface="Arial" pitchFamily="34" charset="0"/>
              </a:rPr>
              <a:t>“Shared responsibility” for financing</a:t>
            </a:r>
          </a:p>
          <a:p>
            <a:endParaRPr lang="en-US" sz="24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800" dirty="0" smtClean="0">
                <a:latin typeface="+mj-lt"/>
              </a:rPr>
              <a:t>Key Elements of the Health Reform Law</a:t>
            </a:r>
            <a:endParaRPr lang="en-US" dirty="0">
              <a:latin typeface="+mj-lt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33400" y="1600200"/>
            <a:ext cx="8153400" cy="49530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14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5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41</Words>
  <Application>Microsoft Office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Key Elements of the Health Reform Law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Elements of the Health Reform Law</dc:title>
  <dc:creator>Evonne Young</dc:creator>
  <cp:lastModifiedBy>Evonne Young</cp:lastModifiedBy>
  <cp:revision>2</cp:revision>
  <dcterms:created xsi:type="dcterms:W3CDTF">2013-03-15T15:42:38Z</dcterms:created>
  <dcterms:modified xsi:type="dcterms:W3CDTF">2013-03-15T15:54:44Z</dcterms:modified>
</cp:coreProperties>
</file>