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Sheet1!$A$1:$E$1</c:f>
              <c:strCache>
                <c:ptCount val="5"/>
                <c:pt idx="0">
                  <c:v>Asian</c:v>
                </c:pt>
                <c:pt idx="1">
                  <c:v>Hispanic</c:v>
                </c:pt>
                <c:pt idx="2">
                  <c:v>White</c:v>
                </c:pt>
                <c:pt idx="3">
                  <c:v>American Indian</c:v>
                </c:pt>
                <c:pt idx="4">
                  <c:v>Black</c:v>
                </c:pt>
              </c:strCache>
            </c:strRef>
          </c:cat>
          <c:val>
            <c:numRef>
              <c:f>Sheet1!$A$2:$E$2</c:f>
              <c:numCache>
                <c:formatCode>General</c:formatCode>
                <c:ptCount val="5"/>
                <c:pt idx="0">
                  <c:v>4.78</c:v>
                </c:pt>
                <c:pt idx="1">
                  <c:v>5.51</c:v>
                </c:pt>
                <c:pt idx="2">
                  <c:v>5.63</c:v>
                </c:pt>
                <c:pt idx="3">
                  <c:v>9.2200000000000006</c:v>
                </c:pt>
                <c:pt idx="4">
                  <c:v>13.31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axId val="189119872"/>
        <c:axId val="99984512"/>
      </c:barChart>
      <c:catAx>
        <c:axId val="18911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99984512"/>
        <c:crosses val="autoZero"/>
        <c:auto val="1"/>
        <c:lblAlgn val="ctr"/>
        <c:lblOffset val="100"/>
        <c:noMultiLvlLbl val="0"/>
      </c:catAx>
      <c:valAx>
        <c:axId val="99984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89119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2069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544244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Centers for Disease Control and Prevention. National Center for Health Statistics. June 2011. http://www.cdc.gov/nchs/data/nvsr/nvsr59/nvsr59_06.pdf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Infant Mortality by Race/Ethnicity, 2007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2308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Mortality rate, per 1,000 live births: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11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Infant Mortality by Race/Ethnicity, 2007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Infant Mortality by Race/Ethnicity, 2007</dc:title>
  <dc:creator>Jamie Firth</dc:creator>
  <cp:lastModifiedBy>Jamie Firth</cp:lastModifiedBy>
  <cp:revision>1</cp:revision>
  <dcterms:created xsi:type="dcterms:W3CDTF">2013-03-15T22:20:59Z</dcterms:created>
  <dcterms:modified xsi:type="dcterms:W3CDTF">2013-03-15T22:21:02Z</dcterms:modified>
</cp:coreProperties>
</file>