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lineChart>
        <c:grouping val="standard"/>
        <c:varyColors val="0"/>
        <c:ser>
          <c:idx val="0"/>
          <c:order val="0"/>
          <c:tx>
            <c:strRef>
              <c:f>Sheet1!$B$1</c:f>
              <c:strCache>
                <c:ptCount val="1"/>
                <c:pt idx="0">
                  <c:v>Making progress</c:v>
                </c:pt>
              </c:strCache>
            </c:strRef>
          </c:tx>
          <c:spPr>
            <a:ln>
              <a:solidFill>
                <a:schemeClr val="accent1"/>
              </a:solidFill>
            </a:ln>
          </c:spPr>
          <c:marker>
            <c:symbol val="none"/>
          </c:marker>
          <c:dLbls>
            <c:dLbl>
              <c:idx val="7"/>
              <c:dLblPos val="t"/>
              <c:showLegendKey val="0"/>
              <c:showVal val="1"/>
              <c:showCatName val="0"/>
              <c:showSerName val="0"/>
              <c:showPercent val="0"/>
              <c:showBubbleSize val="0"/>
            </c:dLbl>
            <c:dLbl>
              <c:idx val="9"/>
              <c:dLblPos val="t"/>
              <c:showLegendKey val="0"/>
              <c:showVal val="1"/>
              <c:showCatName val="0"/>
              <c:showSerName val="0"/>
              <c:showPercent val="0"/>
              <c:showBubbleSize val="0"/>
            </c:dLbl>
            <c:dLbl>
              <c:idx val="10"/>
              <c:dLblPos val="t"/>
              <c:showLegendKey val="0"/>
              <c:showVal val="1"/>
              <c:showCatName val="0"/>
              <c:showSerName val="0"/>
              <c:showPercent val="0"/>
              <c:showBubbleSize val="0"/>
            </c:dLbl>
            <c:txPr>
              <a:bodyPr/>
              <a:lstStyle/>
              <a:p>
                <a:pPr>
                  <a:defRPr>
                    <a:solidFill>
                      <a:schemeClr val="accent1"/>
                    </a:solidFill>
                  </a:defRPr>
                </a:pPr>
                <a:endParaRPr lang="en-US"/>
              </a:p>
            </c:txPr>
            <c:dLblPos val="b"/>
            <c:showLegendKey val="0"/>
            <c:showVal val="1"/>
            <c:showCatName val="0"/>
            <c:showSerName val="0"/>
            <c:showPercent val="0"/>
            <c:showBubbleSize val="0"/>
            <c:showLeaderLines val="0"/>
          </c:dLbls>
          <c:cat>
            <c:numRef>
              <c:f>Sheet1!$A$2:$A$12</c:f>
              <c:numCache>
                <c:formatCode>General</c:formatCode>
                <c:ptCount val="11"/>
                <c:pt idx="0">
                  <c:v>2002</c:v>
                </c:pt>
                <c:pt idx="2">
                  <c:v>2004</c:v>
                </c:pt>
                <c:pt idx="4">
                  <c:v>2006</c:v>
                </c:pt>
                <c:pt idx="7">
                  <c:v>2009</c:v>
                </c:pt>
                <c:pt idx="9">
                  <c:v>2011</c:v>
                </c:pt>
                <c:pt idx="10">
                  <c:v>2012</c:v>
                </c:pt>
              </c:numCache>
            </c:numRef>
          </c:cat>
          <c:val>
            <c:numRef>
              <c:f>Sheet1!$B$2:$B$12</c:f>
              <c:numCache>
                <c:formatCode>General</c:formatCode>
                <c:ptCount val="11"/>
                <c:pt idx="0" formatCode="0%">
                  <c:v>0.35000000000000003</c:v>
                </c:pt>
                <c:pt idx="2" formatCode="0%">
                  <c:v>0.38000000000000006</c:v>
                </c:pt>
                <c:pt idx="4" formatCode="0%">
                  <c:v>0.36000000000000004</c:v>
                </c:pt>
                <c:pt idx="7" formatCode="0%">
                  <c:v>0.46</c:v>
                </c:pt>
                <c:pt idx="9" formatCode="0%">
                  <c:v>0.51</c:v>
                </c:pt>
                <c:pt idx="10" formatCode="0%">
                  <c:v>0.58000000000000007</c:v>
                </c:pt>
              </c:numCache>
            </c:numRef>
          </c:val>
          <c:smooth val="0"/>
        </c:ser>
        <c:ser>
          <c:idx val="1"/>
          <c:order val="1"/>
          <c:tx>
            <c:strRef>
              <c:f>Sheet1!$C$1</c:f>
              <c:strCache>
                <c:ptCount val="1"/>
                <c:pt idx="0">
                  <c:v>About the same</c:v>
                </c:pt>
              </c:strCache>
            </c:strRef>
          </c:tx>
          <c:spPr>
            <a:ln>
              <a:solidFill>
                <a:schemeClr val="bg1">
                  <a:lumMod val="65000"/>
                </a:schemeClr>
              </a:solidFill>
              <a:prstDash val="dash"/>
            </a:ln>
          </c:spPr>
          <c:marker>
            <c:symbol val="none"/>
          </c:marker>
          <c:dLbls>
            <c:txPr>
              <a:bodyPr/>
              <a:lstStyle/>
              <a:p>
                <a:pPr>
                  <a:defRPr>
                    <a:solidFill>
                      <a:schemeClr val="bg1">
                        <a:lumMod val="65000"/>
                      </a:schemeClr>
                    </a:solidFill>
                  </a:defRPr>
                </a:pPr>
                <a:endParaRPr lang="en-US"/>
              </a:p>
            </c:txPr>
            <c:dLblPos val="b"/>
            <c:showLegendKey val="0"/>
            <c:showVal val="1"/>
            <c:showCatName val="0"/>
            <c:showSerName val="0"/>
            <c:showPercent val="0"/>
            <c:showBubbleSize val="0"/>
            <c:showLeaderLines val="0"/>
          </c:dLbls>
          <c:cat>
            <c:numRef>
              <c:f>Sheet1!$A$2:$A$12</c:f>
              <c:numCache>
                <c:formatCode>General</c:formatCode>
                <c:ptCount val="11"/>
                <c:pt idx="0">
                  <c:v>2002</c:v>
                </c:pt>
                <c:pt idx="2">
                  <c:v>2004</c:v>
                </c:pt>
                <c:pt idx="4">
                  <c:v>2006</c:v>
                </c:pt>
                <c:pt idx="7">
                  <c:v>2009</c:v>
                </c:pt>
                <c:pt idx="9">
                  <c:v>2011</c:v>
                </c:pt>
                <c:pt idx="10">
                  <c:v>2012</c:v>
                </c:pt>
              </c:numCache>
            </c:numRef>
          </c:cat>
          <c:val>
            <c:numRef>
              <c:f>Sheet1!$C$2:$C$12</c:f>
              <c:numCache>
                <c:formatCode>General</c:formatCode>
                <c:ptCount val="11"/>
                <c:pt idx="0" formatCode="0%">
                  <c:v>0.15000000000000002</c:v>
                </c:pt>
                <c:pt idx="2" formatCode="0%">
                  <c:v>9.0000000000000011E-2</c:v>
                </c:pt>
                <c:pt idx="4" formatCode="0%">
                  <c:v>0.16</c:v>
                </c:pt>
                <c:pt idx="7" formatCode="0%">
                  <c:v>0.14000000000000001</c:v>
                </c:pt>
                <c:pt idx="9" formatCode="0%">
                  <c:v>0.16</c:v>
                </c:pt>
                <c:pt idx="10" formatCode="0%">
                  <c:v>0.15000000000000002</c:v>
                </c:pt>
              </c:numCache>
            </c:numRef>
          </c:val>
          <c:smooth val="0"/>
        </c:ser>
        <c:ser>
          <c:idx val="2"/>
          <c:order val="2"/>
          <c:tx>
            <c:strRef>
              <c:f>Sheet1!$D$1</c:f>
              <c:strCache>
                <c:ptCount val="1"/>
                <c:pt idx="0">
                  <c:v>Losing ground</c:v>
                </c:pt>
              </c:strCache>
            </c:strRef>
          </c:tx>
          <c:spPr>
            <a:ln>
              <a:solidFill>
                <a:schemeClr val="tx2"/>
              </a:solidFill>
            </a:ln>
          </c:spPr>
          <c:marker>
            <c:symbol val="none"/>
          </c:marker>
          <c:dLbls>
            <c:txPr>
              <a:bodyPr/>
              <a:lstStyle/>
              <a:p>
                <a:pPr>
                  <a:defRPr>
                    <a:solidFill>
                      <a:schemeClr val="tx2"/>
                    </a:solidFill>
                  </a:defRPr>
                </a:pPr>
                <a:endParaRPr lang="en-US"/>
              </a:p>
            </c:txPr>
            <c:dLblPos val="t"/>
            <c:showLegendKey val="0"/>
            <c:showVal val="1"/>
            <c:showCatName val="0"/>
            <c:showSerName val="0"/>
            <c:showPercent val="0"/>
            <c:showBubbleSize val="0"/>
            <c:showLeaderLines val="0"/>
          </c:dLbls>
          <c:cat>
            <c:numRef>
              <c:f>Sheet1!$A$2:$A$12</c:f>
              <c:numCache>
                <c:formatCode>General</c:formatCode>
                <c:ptCount val="11"/>
                <c:pt idx="0">
                  <c:v>2002</c:v>
                </c:pt>
                <c:pt idx="2">
                  <c:v>2004</c:v>
                </c:pt>
                <c:pt idx="4">
                  <c:v>2006</c:v>
                </c:pt>
                <c:pt idx="7">
                  <c:v>2009</c:v>
                </c:pt>
                <c:pt idx="9">
                  <c:v>2011</c:v>
                </c:pt>
                <c:pt idx="10">
                  <c:v>2012</c:v>
                </c:pt>
              </c:numCache>
            </c:numRef>
          </c:cat>
          <c:val>
            <c:numRef>
              <c:f>Sheet1!$D$2:$D$12</c:f>
              <c:numCache>
                <c:formatCode>General</c:formatCode>
                <c:ptCount val="11"/>
                <c:pt idx="0" formatCode="0%">
                  <c:v>0.45</c:v>
                </c:pt>
                <c:pt idx="2" formatCode="0%">
                  <c:v>0.49000000000000005</c:v>
                </c:pt>
                <c:pt idx="4" formatCode="0%">
                  <c:v>0.4</c:v>
                </c:pt>
                <c:pt idx="7" formatCode="0%">
                  <c:v>0.32000000000000006</c:v>
                </c:pt>
                <c:pt idx="9" formatCode="0%">
                  <c:v>0.26</c:v>
                </c:pt>
                <c:pt idx="10" formatCode="0%">
                  <c:v>0.18000000000000002</c:v>
                </c:pt>
              </c:numCache>
            </c:numRef>
          </c:val>
          <c:smooth val="0"/>
        </c:ser>
        <c:dLbls>
          <c:showLegendKey val="0"/>
          <c:showVal val="0"/>
          <c:showCatName val="0"/>
          <c:showSerName val="0"/>
          <c:showPercent val="0"/>
          <c:showBubbleSize val="0"/>
        </c:dLbls>
        <c:marker val="1"/>
        <c:smooth val="0"/>
        <c:axId val="119662080"/>
        <c:axId val="119664000"/>
      </c:lineChart>
      <c:catAx>
        <c:axId val="119662080"/>
        <c:scaling>
          <c:orientation val="minMax"/>
        </c:scaling>
        <c:delete val="0"/>
        <c:axPos val="b"/>
        <c:numFmt formatCode="General" sourceLinked="1"/>
        <c:majorTickMark val="none"/>
        <c:minorTickMark val="none"/>
        <c:tickLblPos val="nextTo"/>
        <c:txPr>
          <a:bodyPr/>
          <a:lstStyle/>
          <a:p>
            <a:pPr>
              <a:defRPr sz="1100"/>
            </a:pPr>
            <a:endParaRPr lang="en-US"/>
          </a:p>
        </c:txPr>
        <c:crossAx val="119664000"/>
        <c:crosses val="autoZero"/>
        <c:auto val="1"/>
        <c:lblAlgn val="ctr"/>
        <c:lblOffset val="100"/>
        <c:noMultiLvlLbl val="0"/>
      </c:catAx>
      <c:valAx>
        <c:axId val="119664000"/>
        <c:scaling>
          <c:orientation val="minMax"/>
          <c:max val="0.8"/>
        </c:scaling>
        <c:delete val="0"/>
        <c:axPos val="l"/>
        <c:numFmt formatCode="0%" sourceLinked="1"/>
        <c:majorTickMark val="none"/>
        <c:minorTickMark val="none"/>
        <c:tickLblPos val="nextTo"/>
        <c:txPr>
          <a:bodyPr/>
          <a:lstStyle/>
          <a:p>
            <a:pPr>
              <a:defRPr sz="1200"/>
            </a:pPr>
            <a:endParaRPr lang="en-US"/>
          </a:p>
        </c:txPr>
        <c:crossAx val="119662080"/>
        <c:crosses val="autoZero"/>
        <c:crossBetween val="between"/>
        <c:majorUnit val="0.2"/>
      </c:valAx>
    </c:plotArea>
    <c:legend>
      <c:legendPos val="t"/>
      <c:layout>
        <c:manualLayout>
          <c:xMode val="edge"/>
          <c:yMode val="edge"/>
          <c:x val="0.17735263425168946"/>
          <c:y val="9.9344590793502982E-2"/>
          <c:w val="0.63962488211298196"/>
          <c:h val="6.5678247380633839E-2"/>
        </c:manualLayout>
      </c:layout>
      <c:overlay val="0"/>
      <c:txPr>
        <a:bodyPr/>
        <a:lstStyle/>
        <a:p>
          <a:pPr>
            <a:defRPr sz="1400"/>
          </a:pPr>
          <a:endParaRPr lang="en-US"/>
        </a:p>
      </c:txPr>
    </c:legend>
    <c:plotVisOnly val="1"/>
    <c:dispBlanksAs val="span"/>
    <c:showDLblsOverMax val="0"/>
  </c:chart>
  <c:txPr>
    <a:bodyPr/>
    <a:lstStyle/>
    <a:p>
      <a:pPr>
        <a:defRPr sz="1200"/>
      </a:pPr>
      <a:endParaRPr lang="en-US"/>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CC7F36C-8F40-4402-877A-C21F8BE92E27}" type="datetimeFigureOut">
              <a:rPr lang="en-US" smtClean="0"/>
              <a:t>3/11/2013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C17A4C9-655A-4DB6-88E1-3B776AEEE9DF}" type="slidenum">
              <a:rPr lang="en-US" smtClean="0"/>
              <a:t>‹#›</a:t>
            </a:fld>
            <a:endParaRPr lang="en-US"/>
          </a:p>
        </p:txBody>
      </p:sp>
    </p:spTree>
    <p:extLst>
      <p:ext uri="{BB962C8B-B14F-4D97-AF65-F5344CB8AC3E}">
        <p14:creationId xmlns:p14="http://schemas.microsoft.com/office/powerpoint/2010/main" val="37714814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39779489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 y="1097280"/>
            <a:ext cx="8961120" cy="5029200"/>
          </a:xfrm>
          <a:prstGeom prst="rect">
            <a:avLst/>
          </a:prstGeom>
        </p:spPr>
        <p:txBody>
          <a:bodyPr/>
          <a:lstStyle>
            <a:lvl1pPr>
              <a:defRPr sz="2000" b="0" i="0">
                <a:solidFill>
                  <a:schemeClr val="tx1"/>
                </a:solidFill>
                <a:latin typeface="Meta Offc Pro"/>
                <a:cs typeface="Meta Offc Pro"/>
              </a:defRPr>
            </a:lvl1pPr>
            <a:lvl2pPr>
              <a:defRPr sz="1800" b="0" i="0">
                <a:solidFill>
                  <a:schemeClr val="tx1"/>
                </a:solidFill>
                <a:latin typeface="Meta Offc Pro"/>
                <a:cs typeface="Meta Offc Pro"/>
              </a:defRPr>
            </a:lvl2pPr>
            <a:lvl3pPr>
              <a:defRPr sz="1600" b="0" i="0">
                <a:solidFill>
                  <a:schemeClr val="tx1"/>
                </a:solidFill>
                <a:latin typeface="Meta Offc Pro"/>
                <a:cs typeface="Meta Offc Pro"/>
              </a:defRPr>
            </a:lvl3pPr>
            <a:lvl4pPr>
              <a:defRPr sz="1400" b="0" i="0">
                <a:solidFill>
                  <a:schemeClr val="tx1"/>
                </a:solidFill>
                <a:latin typeface="Meta Offc Pro"/>
                <a:cs typeface="Meta Offc Pro"/>
              </a:defRPr>
            </a:lvl4pPr>
            <a:lvl5pPr>
              <a:defRPr sz="1300" b="0" i="0">
                <a:solidFill>
                  <a:schemeClr val="tx1"/>
                </a:solidFill>
                <a:latin typeface="Meta Offc Pro"/>
                <a:cs typeface="Meta Offc Pro"/>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9" name="Text Placeholder 6"/>
          <p:cNvSpPr>
            <a:spLocks noGrp="1"/>
          </p:cNvSpPr>
          <p:nvPr>
            <p:ph type="body" sz="quarter" idx="11" hasCustomPrompt="1"/>
          </p:nvPr>
        </p:nvSpPr>
        <p:spPr>
          <a:xfrm>
            <a:off x="91440" y="6217920"/>
            <a:ext cx="8321040" cy="548640"/>
          </a:xfrm>
          <a:prstGeom prst="rect">
            <a:avLst/>
          </a:prstGeom>
        </p:spPr>
        <p:txBody>
          <a:bodyPr anchor="b" anchorCtr="0"/>
          <a:lstStyle>
            <a:lvl1pPr marL="0" indent="0" algn="l">
              <a:spcBef>
                <a:spcPts val="0"/>
              </a:spcBef>
              <a:buFont typeface="Arial" pitchFamily="34" charset="0"/>
              <a:buNone/>
              <a:defRPr sz="1200" baseline="0">
                <a:solidFill>
                  <a:schemeClr val="tx1"/>
                </a:solidFill>
                <a:latin typeface="Meta Offc Pro"/>
                <a:cs typeface="Meta Offc Pro"/>
              </a:defRPr>
            </a:lvl1pPr>
          </a:lstStyle>
          <a:p>
            <a:pPr algn="l">
              <a:spcBef>
                <a:spcPts val="0"/>
              </a:spcBef>
            </a:pPr>
            <a:r>
              <a:rPr lang="en-US" dirty="0" smtClean="0"/>
              <a:t>Insert Source Here</a:t>
            </a:r>
          </a:p>
        </p:txBody>
      </p:sp>
      <p:sp>
        <p:nvSpPr>
          <p:cNvPr id="10" name="Rectangle 5"/>
          <p:cNvSpPr>
            <a:spLocks noGrp="1" noChangeArrowheads="1"/>
          </p:cNvSpPr>
          <p:nvPr>
            <p:ph type="title"/>
          </p:nvPr>
        </p:nvSpPr>
        <p:spPr bwMode="auto">
          <a:xfrm>
            <a:off x="91440" y="9144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a:lvl1pPr>
          </a:lstStyle>
          <a:p>
            <a:pPr lvl="0" algn="l" rtl="0" eaLnBrk="1" fontAlgn="base" hangingPunct="1">
              <a:spcBef>
                <a:spcPct val="0"/>
              </a:spcBef>
              <a:spcAft>
                <a:spcPct val="0"/>
              </a:spcAft>
            </a:pPr>
            <a:r>
              <a:rPr lang="en-US" dirty="0" smtClean="0"/>
              <a:t>Click to edit Master title style</a:t>
            </a:r>
          </a:p>
        </p:txBody>
      </p:sp>
    </p:spTree>
    <p:extLst>
      <p:ext uri="{BB962C8B-B14F-4D97-AF65-F5344CB8AC3E}">
        <p14:creationId xmlns:p14="http://schemas.microsoft.com/office/powerpoint/2010/main" val="3107868665"/>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85000"/>
            <a:alpha val="0"/>
          </a:schemeClr>
        </a:solidFill>
        <a:effectLst/>
      </p:bgPr>
    </p:bg>
    <p:spTree>
      <p:nvGrpSpPr>
        <p:cNvPr id="1" name=""/>
        <p:cNvGrpSpPr/>
        <p:nvPr/>
      </p:nvGrpSpPr>
      <p:grpSpPr>
        <a:xfrm>
          <a:off x="0" y="0"/>
          <a:ext cx="0" cy="0"/>
          <a:chOff x="0" y="0"/>
          <a:chExt cx="0" cy="0"/>
        </a:xfrm>
      </p:grpSpPr>
      <p:sp>
        <p:nvSpPr>
          <p:cNvPr id="57349" name="Rectangle 5"/>
          <p:cNvSpPr>
            <a:spLocks noGrp="1" noChangeArrowheads="1"/>
          </p:cNvSpPr>
          <p:nvPr>
            <p:ph type="title"/>
          </p:nvPr>
        </p:nvSpPr>
        <p:spPr bwMode="auto">
          <a:xfrm>
            <a:off x="91440" y="9144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lgn="l" rtl="0" eaLnBrk="1" fontAlgn="base" hangingPunct="1">
              <a:spcBef>
                <a:spcPct val="0"/>
              </a:spcBef>
              <a:spcAft>
                <a:spcPct val="0"/>
              </a:spcAft>
            </a:pPr>
            <a:r>
              <a:rPr lang="en-US" dirty="0" smtClean="0"/>
              <a:t>Click to edit Master title style</a:t>
            </a:r>
          </a:p>
        </p:txBody>
      </p:sp>
      <p:pic>
        <p:nvPicPr>
          <p:cNvPr id="5" name="Picture 4"/>
          <p:cNvPicPr>
            <a:picLocks noChangeAspect="1" noChangeArrowheads="1"/>
          </p:cNvPicPr>
          <p:nvPr/>
        </p:nvPicPr>
        <p:blipFill>
          <a:blip r:embed="rId3" cstate="print"/>
          <a:srcRect/>
          <a:stretch>
            <a:fillRect/>
          </a:stretch>
        </p:blipFill>
        <p:spPr bwMode="auto">
          <a:xfrm>
            <a:off x="8503920" y="6217920"/>
            <a:ext cx="548640" cy="551434"/>
          </a:xfrm>
          <a:prstGeom prst="rect">
            <a:avLst/>
          </a:prstGeom>
          <a:noFill/>
        </p:spPr>
      </p:pic>
    </p:spTree>
    <p:extLst>
      <p:ext uri="{BB962C8B-B14F-4D97-AF65-F5344CB8AC3E}">
        <p14:creationId xmlns:p14="http://schemas.microsoft.com/office/powerpoint/2010/main" val="1482592446"/>
      </p:ext>
    </p:extLst>
  </p:cSld>
  <p:clrMap bg1="lt1" tx1="dk1" bg2="lt2" tx2="dk2" accent1="accent1" accent2="accent2" accent3="accent3" accent4="accent4" accent5="accent5" accent6="accent6" hlink="hlink" folHlink="folHlink"/>
  <p:sldLayoutIdLst>
    <p:sldLayoutId id="2147483649" r:id="rId1"/>
  </p:sldLayoutIdLst>
  <p:timing>
    <p:tnLst>
      <p:par>
        <p:cTn id="1" dur="indefinite" restart="never" nodeType="tmRoot"/>
      </p:par>
    </p:tnLst>
  </p:timing>
  <p:hf hdr="0" ftr="0" dt="0"/>
  <p:txStyles>
    <p:titleStyle>
      <a:lvl1pPr algn="l" rtl="0" eaLnBrk="1" fontAlgn="base" hangingPunct="1">
        <a:spcBef>
          <a:spcPct val="0"/>
        </a:spcBef>
        <a:spcAft>
          <a:spcPct val="0"/>
        </a:spcAft>
        <a:defRPr lang="en-US" sz="2600" b="1" i="0" dirty="0" smtClean="0">
          <a:solidFill>
            <a:srgbClr val="000000"/>
          </a:solidFill>
          <a:latin typeface="Meta Offc Pro"/>
          <a:ea typeface="+mj-ea"/>
          <a:cs typeface="Meta Offc Pro"/>
        </a:defRPr>
      </a:lvl1pPr>
      <a:lvl2pPr algn="l" rtl="0" eaLnBrk="1" fontAlgn="base" hangingPunct="1">
        <a:spcBef>
          <a:spcPct val="0"/>
        </a:spcBef>
        <a:spcAft>
          <a:spcPct val="0"/>
        </a:spcAft>
        <a:defRPr sz="2600" b="1">
          <a:solidFill>
            <a:schemeClr val="tx2"/>
          </a:solidFill>
          <a:latin typeface="Tahoma" pitchFamily="34" charset="0"/>
          <a:cs typeface="Arial" charset="0"/>
        </a:defRPr>
      </a:lvl2pPr>
      <a:lvl3pPr algn="l" rtl="0" eaLnBrk="1" fontAlgn="base" hangingPunct="1">
        <a:spcBef>
          <a:spcPct val="0"/>
        </a:spcBef>
        <a:spcAft>
          <a:spcPct val="0"/>
        </a:spcAft>
        <a:defRPr sz="2600" b="1">
          <a:solidFill>
            <a:schemeClr val="tx2"/>
          </a:solidFill>
          <a:latin typeface="Tahoma" pitchFamily="34" charset="0"/>
          <a:cs typeface="Arial" charset="0"/>
        </a:defRPr>
      </a:lvl3pPr>
      <a:lvl4pPr algn="l" rtl="0" eaLnBrk="1" fontAlgn="base" hangingPunct="1">
        <a:spcBef>
          <a:spcPct val="0"/>
        </a:spcBef>
        <a:spcAft>
          <a:spcPct val="0"/>
        </a:spcAft>
        <a:defRPr sz="2600" b="1">
          <a:solidFill>
            <a:schemeClr val="tx2"/>
          </a:solidFill>
          <a:latin typeface="Tahoma" pitchFamily="34" charset="0"/>
          <a:cs typeface="Arial" charset="0"/>
        </a:defRPr>
      </a:lvl4pPr>
      <a:lvl5pPr algn="l" rtl="0" eaLnBrk="1" fontAlgn="base" hangingPunct="1">
        <a:spcBef>
          <a:spcPct val="0"/>
        </a:spcBef>
        <a:spcAft>
          <a:spcPct val="0"/>
        </a:spcAft>
        <a:defRPr sz="2600" b="1">
          <a:solidFill>
            <a:schemeClr val="tx2"/>
          </a:solidFill>
          <a:latin typeface="Tahoma" pitchFamily="34" charset="0"/>
          <a:cs typeface="Arial" charset="0"/>
        </a:defRPr>
      </a:lvl5pPr>
      <a:lvl6pPr marL="457200" algn="l" rtl="0" eaLnBrk="1" fontAlgn="base" hangingPunct="1">
        <a:spcBef>
          <a:spcPct val="0"/>
        </a:spcBef>
        <a:spcAft>
          <a:spcPct val="0"/>
        </a:spcAft>
        <a:defRPr sz="2600" b="1">
          <a:solidFill>
            <a:schemeClr val="tx2"/>
          </a:solidFill>
          <a:latin typeface="Tahoma" pitchFamily="34" charset="0"/>
          <a:cs typeface="Arial" charset="0"/>
        </a:defRPr>
      </a:lvl6pPr>
      <a:lvl7pPr marL="914400" algn="l" rtl="0" eaLnBrk="1" fontAlgn="base" hangingPunct="1">
        <a:spcBef>
          <a:spcPct val="0"/>
        </a:spcBef>
        <a:spcAft>
          <a:spcPct val="0"/>
        </a:spcAft>
        <a:defRPr sz="2600" b="1">
          <a:solidFill>
            <a:schemeClr val="tx2"/>
          </a:solidFill>
          <a:latin typeface="Tahoma" pitchFamily="34" charset="0"/>
          <a:cs typeface="Arial" charset="0"/>
        </a:defRPr>
      </a:lvl7pPr>
      <a:lvl8pPr marL="1371600" algn="l" rtl="0" eaLnBrk="1" fontAlgn="base" hangingPunct="1">
        <a:spcBef>
          <a:spcPct val="0"/>
        </a:spcBef>
        <a:spcAft>
          <a:spcPct val="0"/>
        </a:spcAft>
        <a:defRPr sz="2600" b="1">
          <a:solidFill>
            <a:schemeClr val="tx2"/>
          </a:solidFill>
          <a:latin typeface="Tahoma" pitchFamily="34" charset="0"/>
          <a:cs typeface="Arial" charset="0"/>
        </a:defRPr>
      </a:lvl8pPr>
      <a:lvl9pPr marL="1828800" algn="l" rtl="0" eaLnBrk="1" fontAlgn="base" hangingPunct="1">
        <a:spcBef>
          <a:spcPct val="0"/>
        </a:spcBef>
        <a:spcAft>
          <a:spcPct val="0"/>
        </a:spcAft>
        <a:defRPr sz="2600" b="1">
          <a:solidFill>
            <a:schemeClr val="tx2"/>
          </a:solidFill>
          <a:latin typeface="Tahoma" pitchFamily="34" charset="0"/>
          <a:cs typeface="Arial"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cs typeface="+mn-cs"/>
        </a:defRPr>
      </a:lvl2pPr>
      <a:lvl3pPr marL="1143000" indent="-228600" algn="l" rtl="0" eaLnBrk="1" fontAlgn="base" hangingPunct="1">
        <a:spcBef>
          <a:spcPct val="20000"/>
        </a:spcBef>
        <a:spcAft>
          <a:spcPct val="0"/>
        </a:spcAft>
        <a:buChar char="•"/>
        <a:defRPr sz="2400">
          <a:solidFill>
            <a:schemeClr val="tx1"/>
          </a:solidFill>
          <a:latin typeface="+mn-lt"/>
          <a:cs typeface="+mn-cs"/>
        </a:defRPr>
      </a:lvl3pPr>
      <a:lvl4pPr marL="1600200" indent="-228600" algn="l" rtl="0" eaLnBrk="1" fontAlgn="base" hangingPunct="1">
        <a:spcBef>
          <a:spcPct val="20000"/>
        </a:spcBef>
        <a:spcAft>
          <a:spcPct val="0"/>
        </a:spcAft>
        <a:buChar char="–"/>
        <a:defRPr sz="2000">
          <a:solidFill>
            <a:schemeClr val="tx1"/>
          </a:solidFill>
          <a:latin typeface="+mn-lt"/>
          <a:cs typeface="+mn-cs"/>
        </a:defRPr>
      </a:lvl4pPr>
      <a:lvl5pPr marL="2057400" indent="-228600" algn="l" rtl="0" eaLnBrk="1" fontAlgn="base" hangingPunct="1">
        <a:spcBef>
          <a:spcPct val="20000"/>
        </a:spcBef>
        <a:spcAft>
          <a:spcPct val="0"/>
        </a:spcAft>
        <a:buChar char="»"/>
        <a:defRPr sz="2000">
          <a:solidFill>
            <a:schemeClr val="tx1"/>
          </a:solidFill>
          <a:latin typeface="+mn-lt"/>
          <a:cs typeface="+mn-cs"/>
        </a:defRPr>
      </a:lvl5pPr>
      <a:lvl6pPr marL="2514600" indent="-228600" algn="l" rtl="0" eaLnBrk="1" fontAlgn="base" hangingPunct="1">
        <a:spcBef>
          <a:spcPct val="20000"/>
        </a:spcBef>
        <a:spcAft>
          <a:spcPct val="0"/>
        </a:spcAft>
        <a:buChar char="»"/>
        <a:defRPr sz="2000">
          <a:solidFill>
            <a:schemeClr val="tx1"/>
          </a:solidFill>
          <a:latin typeface="+mn-lt"/>
          <a:cs typeface="+mn-cs"/>
        </a:defRPr>
      </a:lvl6pPr>
      <a:lvl7pPr marL="2971800" indent="-228600" algn="l" rtl="0" eaLnBrk="1" fontAlgn="base" hangingPunct="1">
        <a:spcBef>
          <a:spcPct val="20000"/>
        </a:spcBef>
        <a:spcAft>
          <a:spcPct val="0"/>
        </a:spcAft>
        <a:buChar char="»"/>
        <a:defRPr sz="2000">
          <a:solidFill>
            <a:schemeClr val="tx1"/>
          </a:solidFill>
          <a:latin typeface="+mn-lt"/>
          <a:cs typeface="+mn-cs"/>
        </a:defRPr>
      </a:lvl7pPr>
      <a:lvl8pPr marL="3429000" indent="-228600" algn="l" rtl="0" eaLnBrk="1" fontAlgn="base" hangingPunct="1">
        <a:spcBef>
          <a:spcPct val="20000"/>
        </a:spcBef>
        <a:spcAft>
          <a:spcPct val="0"/>
        </a:spcAft>
        <a:buChar char="»"/>
        <a:defRPr sz="2000">
          <a:solidFill>
            <a:schemeClr val="tx1"/>
          </a:solidFill>
          <a:latin typeface="+mn-lt"/>
          <a:cs typeface="+mn-cs"/>
        </a:defRPr>
      </a:lvl8pPr>
      <a:lvl9pPr marL="3886200" indent="-228600" algn="l" rtl="0" eaLnBrk="1" fontAlgn="base" hangingPunct="1">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2"/>
          <p:cNvSpPr txBox="1">
            <a:spLocks/>
          </p:cNvSpPr>
          <p:nvPr/>
        </p:nvSpPr>
        <p:spPr bwMode="auto">
          <a:xfrm>
            <a:off x="76200" y="7620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rtl="0" eaLnBrk="1" fontAlgn="base" hangingPunct="1">
              <a:spcBef>
                <a:spcPct val="0"/>
              </a:spcBef>
              <a:spcAft>
                <a:spcPct val="0"/>
              </a:spcAft>
              <a:defRPr lang="en-US" sz="2600" b="1" i="0">
                <a:solidFill>
                  <a:srgbClr val="000000"/>
                </a:solidFill>
                <a:latin typeface="Meta Offc Pro"/>
                <a:ea typeface="+mj-ea"/>
                <a:cs typeface="Meta Offc Pro"/>
              </a:defRPr>
            </a:lvl1pPr>
            <a:lvl2pPr algn="l" rtl="0" eaLnBrk="1" fontAlgn="base" hangingPunct="1">
              <a:spcBef>
                <a:spcPct val="0"/>
              </a:spcBef>
              <a:spcAft>
                <a:spcPct val="0"/>
              </a:spcAft>
              <a:defRPr sz="2600" b="1">
                <a:solidFill>
                  <a:schemeClr val="tx2"/>
                </a:solidFill>
                <a:latin typeface="Tahoma" pitchFamily="34" charset="0"/>
                <a:cs typeface="Arial" charset="0"/>
              </a:defRPr>
            </a:lvl2pPr>
            <a:lvl3pPr algn="l" rtl="0" eaLnBrk="1" fontAlgn="base" hangingPunct="1">
              <a:spcBef>
                <a:spcPct val="0"/>
              </a:spcBef>
              <a:spcAft>
                <a:spcPct val="0"/>
              </a:spcAft>
              <a:defRPr sz="2600" b="1">
                <a:solidFill>
                  <a:schemeClr val="tx2"/>
                </a:solidFill>
                <a:latin typeface="Tahoma" pitchFamily="34" charset="0"/>
                <a:cs typeface="Arial" charset="0"/>
              </a:defRPr>
            </a:lvl3pPr>
            <a:lvl4pPr algn="l" rtl="0" eaLnBrk="1" fontAlgn="base" hangingPunct="1">
              <a:spcBef>
                <a:spcPct val="0"/>
              </a:spcBef>
              <a:spcAft>
                <a:spcPct val="0"/>
              </a:spcAft>
              <a:defRPr sz="2600" b="1">
                <a:solidFill>
                  <a:schemeClr val="tx2"/>
                </a:solidFill>
                <a:latin typeface="Tahoma" pitchFamily="34" charset="0"/>
                <a:cs typeface="Arial" charset="0"/>
              </a:defRPr>
            </a:lvl4pPr>
            <a:lvl5pPr algn="l" rtl="0" eaLnBrk="1" fontAlgn="base" hangingPunct="1">
              <a:spcBef>
                <a:spcPct val="0"/>
              </a:spcBef>
              <a:spcAft>
                <a:spcPct val="0"/>
              </a:spcAft>
              <a:defRPr sz="2600" b="1">
                <a:solidFill>
                  <a:schemeClr val="tx2"/>
                </a:solidFill>
                <a:latin typeface="Tahoma" pitchFamily="34" charset="0"/>
                <a:cs typeface="Arial" charset="0"/>
              </a:defRPr>
            </a:lvl5pPr>
            <a:lvl6pPr marL="457200" algn="l" rtl="0" eaLnBrk="1" fontAlgn="base" hangingPunct="1">
              <a:spcBef>
                <a:spcPct val="0"/>
              </a:spcBef>
              <a:spcAft>
                <a:spcPct val="0"/>
              </a:spcAft>
              <a:defRPr sz="2600" b="1">
                <a:solidFill>
                  <a:schemeClr val="tx2"/>
                </a:solidFill>
                <a:latin typeface="Tahoma" pitchFamily="34" charset="0"/>
                <a:cs typeface="Arial" charset="0"/>
              </a:defRPr>
            </a:lvl6pPr>
            <a:lvl7pPr marL="914400" algn="l" rtl="0" eaLnBrk="1" fontAlgn="base" hangingPunct="1">
              <a:spcBef>
                <a:spcPct val="0"/>
              </a:spcBef>
              <a:spcAft>
                <a:spcPct val="0"/>
              </a:spcAft>
              <a:defRPr sz="2600" b="1">
                <a:solidFill>
                  <a:schemeClr val="tx2"/>
                </a:solidFill>
                <a:latin typeface="Tahoma" pitchFamily="34" charset="0"/>
                <a:cs typeface="Arial" charset="0"/>
              </a:defRPr>
            </a:lvl7pPr>
            <a:lvl8pPr marL="1371600" algn="l" rtl="0" eaLnBrk="1" fontAlgn="base" hangingPunct="1">
              <a:spcBef>
                <a:spcPct val="0"/>
              </a:spcBef>
              <a:spcAft>
                <a:spcPct val="0"/>
              </a:spcAft>
              <a:defRPr sz="2600" b="1">
                <a:solidFill>
                  <a:schemeClr val="tx2"/>
                </a:solidFill>
                <a:latin typeface="Tahoma" pitchFamily="34" charset="0"/>
                <a:cs typeface="Arial" charset="0"/>
              </a:defRPr>
            </a:lvl8pPr>
            <a:lvl9pPr marL="1828800" algn="l" rtl="0" eaLnBrk="1" fontAlgn="base" hangingPunct="1">
              <a:spcBef>
                <a:spcPct val="0"/>
              </a:spcBef>
              <a:spcAft>
                <a:spcPct val="0"/>
              </a:spcAft>
              <a:defRPr sz="2600" b="1">
                <a:solidFill>
                  <a:schemeClr val="tx2"/>
                </a:solidFill>
                <a:latin typeface="Tahoma" pitchFamily="34" charset="0"/>
                <a:cs typeface="Arial" charset="0"/>
              </a:defRPr>
            </a:lvl9pPr>
          </a:lstStyle>
          <a:p>
            <a:r>
              <a:rPr lang="en-US" dirty="0" smtClean="0"/>
              <a:t>Increasing Share See Global Progress on HIV/AIDS</a:t>
            </a:r>
            <a:endParaRPr lang="en-US"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987606050"/>
              </p:ext>
            </p:extLst>
          </p:nvPr>
        </p:nvGraphicFramePr>
        <p:xfrm>
          <a:off x="92075" y="1737360"/>
          <a:ext cx="8778240" cy="4389120"/>
        </p:xfrm>
        <a:graphic>
          <a:graphicData uri="http://schemas.openxmlformats.org/drawingml/2006/chart">
            <c:chart xmlns:c="http://schemas.openxmlformats.org/drawingml/2006/chart" xmlns:r="http://schemas.openxmlformats.org/officeDocument/2006/relationships" r:id="rId3"/>
          </a:graphicData>
        </a:graphic>
      </p:graphicFrame>
      <p:sp>
        <p:nvSpPr>
          <p:cNvPr id="3" name="Text Placeholder 2"/>
          <p:cNvSpPr>
            <a:spLocks noGrp="1"/>
          </p:cNvSpPr>
          <p:nvPr>
            <p:ph type="body" sz="quarter" idx="11"/>
          </p:nvPr>
        </p:nvSpPr>
        <p:spPr/>
        <p:txBody>
          <a:bodyPr/>
          <a:lstStyle/>
          <a:p>
            <a:r>
              <a:rPr lang="en-US" dirty="0" smtClean="0"/>
              <a:t>NOTES: Asked of half sample some years. Don’t </a:t>
            </a:r>
            <a:r>
              <a:rPr lang="en-US" dirty="0"/>
              <a:t>know/Refused answers not shown.</a:t>
            </a:r>
          </a:p>
          <a:p>
            <a:r>
              <a:rPr lang="en-US" dirty="0" smtClean="0"/>
              <a:t>SOURCE: </a:t>
            </a:r>
            <a:r>
              <a:rPr lang="en-US" dirty="0"/>
              <a:t>Kaiser Family Foundation </a:t>
            </a:r>
            <a:r>
              <a:rPr lang="en-US" dirty="0" smtClean="0"/>
              <a:t>surveys.</a:t>
            </a:r>
            <a:endParaRPr lang="en-US" dirty="0"/>
          </a:p>
        </p:txBody>
      </p:sp>
      <p:sp>
        <p:nvSpPr>
          <p:cNvPr id="6" name="TextBox 5"/>
          <p:cNvSpPr txBox="1"/>
          <p:nvPr/>
        </p:nvSpPr>
        <p:spPr>
          <a:xfrm>
            <a:off x="91440" y="1097280"/>
            <a:ext cx="8763000" cy="523220"/>
          </a:xfrm>
          <a:prstGeom prst="rect">
            <a:avLst/>
          </a:prstGeom>
          <a:noFill/>
        </p:spPr>
        <p:txBody>
          <a:bodyPr wrap="square" rtlCol="0">
            <a:spAutoFit/>
          </a:bodyPr>
          <a:lstStyle/>
          <a:p>
            <a:r>
              <a:rPr lang="en-US" sz="1400" dirty="0">
                <a:cs typeface="Tahoma" pitchFamily="34" charset="0"/>
                <a:sym typeface="Tahoma" pitchFamily="34" charset="0"/>
              </a:rPr>
              <a:t>Thinking about the way the problem of HIV/AIDS affects the world today, do you think the problem is about the same as it has been, that the world is making progress in this area, or that the world is losing ground</a:t>
            </a:r>
            <a:r>
              <a:rPr lang="en-US" sz="1400" dirty="0" smtClean="0">
                <a:cs typeface="Tahoma" pitchFamily="34" charset="0"/>
                <a:sym typeface="Tahoma" pitchFamily="34" charset="0"/>
              </a:rPr>
              <a:t>?</a:t>
            </a:r>
            <a:endParaRPr lang="en-US" sz="1400" dirty="0">
              <a:cs typeface="Tahoma" pitchFamily="34" charset="0"/>
              <a:sym typeface="Tahoma" pitchFamily="34" charset="0"/>
            </a:endParaRPr>
          </a:p>
        </p:txBody>
      </p:sp>
    </p:spTree>
    <p:extLst>
      <p:ext uri="{BB962C8B-B14F-4D97-AF65-F5344CB8AC3E}">
        <p14:creationId xmlns:p14="http://schemas.microsoft.com/office/powerpoint/2010/main" val="3701992147"/>
      </p:ext>
    </p:extLst>
  </p:cSld>
  <p:clrMapOvr>
    <a:masterClrMapping/>
  </p:clrMapOvr>
  <p:timing>
    <p:tnLst>
      <p:par>
        <p:cTn id="1" dur="indefinite" restart="never" nodeType="tmRoot"/>
      </p:par>
    </p:tnLst>
  </p:timing>
</p:sld>
</file>

<file path=ppt/theme/theme1.xml><?xml version="1.0" encoding="utf-8"?>
<a:theme xmlns:a="http://schemas.openxmlformats.org/drawingml/2006/main" name="KFF Slide Template">
  <a:themeElements>
    <a:clrScheme name="Default KFF theme colors">
      <a:dk1>
        <a:srgbClr val="000000"/>
      </a:dk1>
      <a:lt1>
        <a:srgbClr val="FFFFFF"/>
      </a:lt1>
      <a:dk2>
        <a:srgbClr val="FF8811"/>
      </a:dk2>
      <a:lt2>
        <a:srgbClr val="FFD204"/>
      </a:lt2>
      <a:accent1>
        <a:srgbClr val="133559"/>
      </a:accent1>
      <a:accent2>
        <a:srgbClr val="025189"/>
      </a:accent2>
      <a:accent3>
        <a:srgbClr val="0072C0"/>
      </a:accent3>
      <a:accent4>
        <a:srgbClr val="31A3E3"/>
      </a:accent4>
      <a:accent5>
        <a:srgbClr val="7BC7ED"/>
      </a:accent5>
      <a:accent6>
        <a:srgbClr val="B0DDF4"/>
      </a:accent6>
      <a:hlink>
        <a:srgbClr val="ADA07A"/>
      </a:hlink>
      <a:folHlink>
        <a:srgbClr val="CDC6AF"/>
      </a:folHlink>
    </a:clrScheme>
    <a:fontScheme name="Meta Offc Pro">
      <a:majorFont>
        <a:latin typeface="Meta Offc Pro"/>
        <a:ea typeface=""/>
        <a:cs typeface=""/>
      </a:majorFont>
      <a:minorFont>
        <a:latin typeface="Meta Offc Pro"/>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lnDef>
      <a:spPr>
        <a:ln w="12700" cmpd="sng">
          <a:solidFill>
            <a:schemeClr val="tx1"/>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square" rtlCol="0">
        <a:spAutoFit/>
      </a:bodyPr>
      <a:lstStyle>
        <a:defPPr algn="ctr">
          <a:defRPr dirty="0" err="1" smtClean="0">
            <a:latin typeface="Meta Offc Pro"/>
            <a:cs typeface="Meta Offc Pro"/>
          </a:defRPr>
        </a:defPPr>
      </a:lstStyle>
    </a:tx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Blank Presentation 13">
        <a:dk1>
          <a:srgbClr val="000000"/>
        </a:dk1>
        <a:lt1>
          <a:srgbClr val="FFFFFF"/>
        </a:lt1>
        <a:dk2>
          <a:srgbClr val="000000"/>
        </a:dk2>
        <a:lt2>
          <a:srgbClr val="808080"/>
        </a:lt2>
        <a:accent1>
          <a:srgbClr val="06244D"/>
        </a:accent1>
        <a:accent2>
          <a:srgbClr val="F7871B"/>
        </a:accent2>
        <a:accent3>
          <a:srgbClr val="FFFFFF"/>
        </a:accent3>
        <a:accent4>
          <a:srgbClr val="000000"/>
        </a:accent4>
        <a:accent5>
          <a:srgbClr val="AAACB2"/>
        </a:accent5>
        <a:accent6>
          <a:srgbClr val="E07A17"/>
        </a:accent6>
        <a:hlink>
          <a:srgbClr val="747894"/>
        </a:hlink>
        <a:folHlink>
          <a:srgbClr val="FCB460"/>
        </a:folHlink>
      </a:clrScheme>
      <a:clrMap bg1="lt1" tx1="dk1" bg2="lt2" tx2="dk2" accent1="accent1" accent2="accent2" accent3="accent3" accent4="accent4" accent5="accent5" accent6="accent6" hlink="hlink" folHlink="folHlink"/>
    </a:extraClrScheme>
    <a:extraClrScheme>
      <a:clrScheme name="Blank Presentation 14">
        <a:dk1>
          <a:srgbClr val="000000"/>
        </a:dk1>
        <a:lt1>
          <a:srgbClr val="FFFFFF"/>
        </a:lt1>
        <a:dk2>
          <a:srgbClr val="000000"/>
        </a:dk2>
        <a:lt2>
          <a:srgbClr val="808080"/>
        </a:lt2>
        <a:accent1>
          <a:srgbClr val="06244D"/>
        </a:accent1>
        <a:accent2>
          <a:srgbClr val="465274"/>
        </a:accent2>
        <a:accent3>
          <a:srgbClr val="FFFFFF"/>
        </a:accent3>
        <a:accent4>
          <a:srgbClr val="000000"/>
        </a:accent4>
        <a:accent5>
          <a:srgbClr val="AAACB2"/>
        </a:accent5>
        <a:accent6>
          <a:srgbClr val="3F4968"/>
        </a:accent6>
        <a:hlink>
          <a:srgbClr val="F7871B"/>
        </a:hlink>
        <a:folHlink>
          <a:srgbClr val="FCB460"/>
        </a:folHlink>
      </a:clrScheme>
      <a:clrMap bg1="lt1" tx1="dk1" bg2="lt2" tx2="dk2" accent1="accent1" accent2="accent2" accent3="accent3" accent4="accent4" accent5="accent5" accent6="accent6" hlink="hlink" folHlink="folHlink"/>
    </a:extraClrScheme>
    <a:extraClrScheme>
      <a:clrScheme name="Blank Presentation 15">
        <a:dk1>
          <a:srgbClr val="000000"/>
        </a:dk1>
        <a:lt1>
          <a:srgbClr val="FFFFFF"/>
        </a:lt1>
        <a:dk2>
          <a:srgbClr val="000000"/>
        </a:dk2>
        <a:lt2>
          <a:srgbClr val="B5B8C9"/>
        </a:lt2>
        <a:accent1>
          <a:srgbClr val="465274"/>
        </a:accent1>
        <a:accent2>
          <a:srgbClr val="06244D"/>
        </a:accent2>
        <a:accent3>
          <a:srgbClr val="FFFFFF"/>
        </a:accent3>
        <a:accent4>
          <a:srgbClr val="000000"/>
        </a:accent4>
        <a:accent5>
          <a:srgbClr val="B0B3BC"/>
        </a:accent5>
        <a:accent6>
          <a:srgbClr val="052045"/>
        </a:accent6>
        <a:hlink>
          <a:srgbClr val="FCB460"/>
        </a:hlink>
        <a:folHlink>
          <a:srgbClr val="F7871B"/>
        </a:folHlink>
      </a:clrScheme>
      <a:clrMap bg1="lt1" tx1="dk1" bg2="lt2" tx2="dk2" accent1="accent1" accent2="accent2" accent3="accent3" accent4="accent4" accent5="accent5" accent6="accent6" hlink="hlink" folHlink="folHlink"/>
    </a:extraClrScheme>
    <a:extraClrScheme>
      <a:clrScheme name="Blank Presentation 16">
        <a:dk1>
          <a:srgbClr val="06244D"/>
        </a:dk1>
        <a:lt1>
          <a:srgbClr val="FFFFFF"/>
        </a:lt1>
        <a:dk2>
          <a:srgbClr val="06244D"/>
        </a:dk2>
        <a:lt2>
          <a:srgbClr val="B5B8C9"/>
        </a:lt2>
        <a:accent1>
          <a:srgbClr val="465274"/>
        </a:accent1>
        <a:accent2>
          <a:srgbClr val="06244D"/>
        </a:accent2>
        <a:accent3>
          <a:srgbClr val="FFFFFF"/>
        </a:accent3>
        <a:accent4>
          <a:srgbClr val="041D40"/>
        </a:accent4>
        <a:accent5>
          <a:srgbClr val="B0B3BC"/>
        </a:accent5>
        <a:accent6>
          <a:srgbClr val="052045"/>
        </a:accent6>
        <a:hlink>
          <a:srgbClr val="FCB460"/>
        </a:hlink>
        <a:folHlink>
          <a:srgbClr val="F7871B"/>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KFF Slide Template</Template>
  <TotalTime>1055</TotalTime>
  <Words>74</Words>
  <Application>Microsoft Office PowerPoint</Application>
  <PresentationFormat>On-screen Show (4:3)</PresentationFormat>
  <Paragraphs>4</Paragraphs>
  <Slides>1</Slides>
  <Notes>1</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KFF Slide Template</vt:lpstr>
      <vt:lpstr>PowerPoint Presentation</vt:lpstr>
    </vt:vector>
  </TitlesOfParts>
  <Company>Kaiser Family Foundation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Kaiser Slides Upgrade - New Format - Master Set - Domestic HIV</dc:title>
  <dc:creator>Jennifer Huang</dc:creator>
  <dc:description/>
  <cp:lastModifiedBy>Sam Ross</cp:lastModifiedBy>
  <cp:revision>63</cp:revision>
  <cp:lastPrinted>2013-02-21T21:24:09Z</cp:lastPrinted>
  <dcterms:created xsi:type="dcterms:W3CDTF">2013-02-04T19:06:20Z</dcterms:created>
  <dcterms:modified xsi:type="dcterms:W3CDTF">2013-03-11T17:53:31Z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Presentation">
    <vt:lpwstr>Kaiser Slides Upgrade - New Format - Master Set - Domestic HIV</vt:lpwstr>
  </property>
  <property fmtid="{D5CDD505-2E9C-101B-9397-08002B2CF9AE}" pid="3" name="SlideDescription">
    <vt:lpwstr/>
  </property>
</Properties>
</file>