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$75,000 or more</c:v>
                </c:pt>
                <c:pt idx="1">
                  <c:v>$30,000-$74,999</c:v>
                </c:pt>
                <c:pt idx="2">
                  <c:v>Less than $30,000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0.16</c:v>
                </c:pt>
                <c:pt idx="1">
                  <c:v>0.27</c:v>
                </c:pt>
                <c:pt idx="2">
                  <c:v>0.66</c:v>
                </c:pt>
                <c:pt idx="3">
                  <c:v>0.38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$75,000 or more</c:v>
                </c:pt>
                <c:pt idx="1">
                  <c:v>$30,000-$74,999</c:v>
                </c:pt>
                <c:pt idx="2">
                  <c:v>Less than $30,000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0.23</c:v>
                </c:pt>
                <c:pt idx="1">
                  <c:v>0.26</c:v>
                </c:pt>
                <c:pt idx="2">
                  <c:v>0.2</c:v>
                </c:pt>
                <c:pt idx="3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too important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$75,000 or more</c:v>
                </c:pt>
                <c:pt idx="1">
                  <c:v>$30,000-$74,999</c:v>
                </c:pt>
                <c:pt idx="2">
                  <c:v>Less than $30,000</c:v>
                </c:pt>
                <c:pt idx="3">
                  <c:v>Total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0.22</c:v>
                </c:pt>
                <c:pt idx="1">
                  <c:v>0.21</c:v>
                </c:pt>
                <c:pt idx="2">
                  <c:v>0.05</c:v>
                </c:pt>
                <c:pt idx="3">
                  <c:v>0.16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at all important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$75,000 or more</c:v>
                </c:pt>
                <c:pt idx="1">
                  <c:v>$30,000-$74,999</c:v>
                </c:pt>
                <c:pt idx="2">
                  <c:v>Less than $30,000</c:v>
                </c:pt>
                <c:pt idx="3">
                  <c:v>Total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0.39</c:v>
                </c:pt>
                <c:pt idx="1">
                  <c:v>0.25</c:v>
                </c:pt>
                <c:pt idx="2">
                  <c:v>0.08</c:v>
                </c:pt>
                <c:pt idx="3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67660160"/>
        <c:axId val="167661952"/>
      </c:barChart>
      <c:catAx>
        <c:axId val="167660160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67661952"/>
        <c:crosses val="autoZero"/>
        <c:auto val="1"/>
        <c:lblAlgn val="ctr"/>
        <c:lblOffset val="10"/>
        <c:noMultiLvlLbl val="0"/>
      </c:catAx>
      <c:valAx>
        <c:axId val="167661952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one"/>
        <c:crossAx val="167660160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2533078057023689E-2"/>
          <c:y val="1.937984496124031E-2"/>
          <c:w val="0.93383699469073211"/>
          <c:h val="0.1311283970874093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384262"/>
              </p:ext>
            </p:extLst>
          </p:nvPr>
        </p:nvGraphicFramePr>
        <p:xfrm>
          <a:off x="883920" y="1630680"/>
          <a:ext cx="7376160" cy="4464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solidFill>
                  <a:prstClr val="black"/>
                </a:solidFill>
              </a:rPr>
              <a:t>NOTE: </a:t>
            </a:r>
            <a:r>
              <a:rPr lang="en-US" sz="1100" dirty="0">
                <a:solidFill>
                  <a:prstClr val="black"/>
                </a:solidFill>
              </a:rPr>
              <a:t>Don’t know/Refused answers not shown.</a:t>
            </a:r>
          </a:p>
          <a:p>
            <a:r>
              <a:rPr lang="en-US" sz="1100" dirty="0" smtClean="0">
                <a:solidFill>
                  <a:prstClr val="black"/>
                </a:solidFill>
              </a:rPr>
              <a:t>SOURCE: </a:t>
            </a:r>
            <a:r>
              <a:rPr lang="en-US" sz="1100" dirty="0">
                <a:solidFill>
                  <a:prstClr val="black"/>
                </a:solidFill>
              </a:rPr>
              <a:t>Kaiser Family Foundation/Robert Wood Johnson Foundation/Harvard School of Public Health, The Public’s Health Care Agenda for the 113th Congress (conducted January 3-9, 2013)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/>
              <a:t>Importance Of Medicaid To Own Family Varies By Household Income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91440" y="1097280"/>
            <a:ext cx="8991600" cy="10058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500" dirty="0"/>
              <a:t>How important for you and your family is </a:t>
            </a:r>
            <a:r>
              <a:rPr lang="en-US" sz="1500" dirty="0" smtClean="0"/>
              <a:t>Medicaid, the government health insurance and long term care program for certain low-income adults and children?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59618378"/>
      </p:ext>
    </p:extLst>
  </p:cSld>
  <p:clrMapOvr>
    <a:masterClrMapping/>
  </p:clrMapOvr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Importance Of Medicaid To Own Family Varies By Household Income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Medicaid To Own Family Varies By Household Income</dc:title>
  <dc:creator>SarahC</dc:creator>
  <cp:lastModifiedBy>SarahC</cp:lastModifiedBy>
  <cp:revision>1</cp:revision>
  <dcterms:created xsi:type="dcterms:W3CDTF">2013-02-14T21:08:05Z</dcterms:created>
  <dcterms:modified xsi:type="dcterms:W3CDTF">2013-02-14T21:08:05Z</dcterms:modified>
</cp:coreProperties>
</file>