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73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3574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125332"/>
              </p:ext>
            </p:extLst>
          </p:nvPr>
        </p:nvGraphicFramePr>
        <p:xfrm>
          <a:off x="76200" y="2438400"/>
          <a:ext cx="895985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970"/>
                <a:gridCol w="1791970"/>
                <a:gridCol w="1791970"/>
                <a:gridCol w="1791970"/>
                <a:gridCol w="17919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Actuarial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Deductible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Patient Coinsurance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Out-of-Pocket </a:t>
                      </a:r>
                      <a:r>
                        <a:rPr lang="en-US" dirty="0" smtClean="0"/>
                        <a:t>Limit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Bronze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$4,375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$6,350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Bronze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$3,475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$6,350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Silver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$2,050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$6,350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Silver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$6,350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NOTES: http</a:t>
            </a:r>
            <a:r>
              <a:rPr lang="en-US" dirty="0"/>
              <a:t>://</a:t>
            </a:r>
            <a:r>
              <a:rPr lang="en-US" dirty="0" smtClean="0"/>
              <a:t>www.kff.org/healthreform/upload/8303.pdf</a:t>
            </a:r>
          </a:p>
          <a:p>
            <a:r>
              <a:rPr lang="en-US" dirty="0" smtClean="0"/>
              <a:t>SOURCE: Kaiser Family Foundation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" y="228600"/>
            <a:ext cx="8961120" cy="914400"/>
          </a:xfrm>
        </p:spPr>
        <p:txBody>
          <a:bodyPr/>
          <a:lstStyle/>
          <a:p>
            <a:r>
              <a:rPr lang="en-US" dirty="0"/>
              <a:t>Illustrative Plan Designs for Single Coverage</a:t>
            </a:r>
          </a:p>
        </p:txBody>
      </p:sp>
    </p:spTree>
    <p:extLst>
      <p:ext uri="{BB962C8B-B14F-4D97-AF65-F5344CB8AC3E}">
        <p14:creationId xmlns:p14="http://schemas.microsoft.com/office/powerpoint/2010/main" val="38017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Illustrative Plan Designs for Single Coverage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Illustrative Plan Designs for Single Coverage</dc:title>
  <dc:creator>Jamie Firth</dc:creator>
  <cp:lastModifiedBy>NirmitaP</cp:lastModifiedBy>
  <cp:revision>2</cp:revision>
  <dcterms:created xsi:type="dcterms:W3CDTF">2013-03-19T15:28:00Z</dcterms:created>
  <dcterms:modified xsi:type="dcterms:W3CDTF">2013-04-25T17:33:42Z</dcterms:modified>
</cp:coreProperties>
</file>