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242941223256184E-3"/>
          <c:w val="1"/>
          <c:h val="0.982894205532000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gapDepth val="106"/>
        <c:shape val="pyramid"/>
        <c:axId val="134566272"/>
        <c:axId val="134567808"/>
        <c:axId val="0"/>
      </c:bar3DChart>
      <c:catAx>
        <c:axId val="134566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4567808"/>
        <c:crosses val="autoZero"/>
        <c:auto val="1"/>
        <c:lblAlgn val="ctr"/>
        <c:lblOffset val="100"/>
        <c:noMultiLvlLbl val="0"/>
      </c:catAx>
      <c:valAx>
        <c:axId val="134567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4566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09577"/>
              </p:ext>
            </p:extLst>
          </p:nvPr>
        </p:nvGraphicFramePr>
        <p:xfrm>
          <a:off x="92075" y="1096963"/>
          <a:ext cx="443388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 analysis; Congressional Budget Office; Jonathan Gruber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are Affected Per Year by the </a:t>
            </a:r>
            <a:br>
              <a:rPr lang="en-US" dirty="0"/>
            </a:br>
            <a:r>
              <a:rPr lang="en-US" dirty="0"/>
              <a:t>Individual Mandate?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Box 1"/>
          <p:cNvSpPr txBox="1">
            <a:spLocks noGrp="1"/>
          </p:cNvSpPr>
          <p:nvPr>
            <p:ph idx="12"/>
          </p:nvPr>
        </p:nvSpPr>
        <p:spPr>
          <a:xfrm>
            <a:off x="2141220" y="1752600"/>
            <a:ext cx="63855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Meta Offc Pro"/>
                <a:cs typeface="Meta Offc Pro"/>
              </a:rPr>
              <a:t>32 million </a:t>
            </a:r>
            <a:r>
              <a:rPr lang="en-US" sz="1600" b="1" dirty="0" smtClean="0">
                <a:latin typeface="Meta Offc Pro"/>
                <a:cs typeface="Meta Offc Pro"/>
              </a:rPr>
              <a:t>previously uninsured affected by the mandate</a:t>
            </a:r>
          </a:p>
          <a:p>
            <a:pPr algn="ctr"/>
            <a:endParaRPr lang="en-US" sz="1600" b="1" dirty="0" smtClean="0">
              <a:latin typeface="Meta Offc Pro"/>
              <a:cs typeface="Meta Offc Pro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2590800" y="22860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accent5"/>
                </a:solidFill>
                <a:latin typeface="Meta Offc Pro"/>
                <a:cs typeface="Meta Offc Pro"/>
              </a:rPr>
              <a:t>24 million </a:t>
            </a:r>
            <a:r>
              <a:rPr lang="en-US" sz="1600" b="1" dirty="0" smtClean="0">
                <a:latin typeface="Meta Offc Pro"/>
                <a:cs typeface="Meta Offc Pro"/>
              </a:rPr>
              <a:t>qualify for exemptions from the mandate</a:t>
            </a:r>
          </a:p>
          <a:p>
            <a:pPr algn="ctr"/>
            <a:endParaRPr lang="en-US" sz="1600" b="1" dirty="0">
              <a:latin typeface="Meta Offc Pro"/>
              <a:cs typeface="Meta Offc Pro"/>
            </a:endParaRPr>
          </a:p>
          <a:p>
            <a:pPr algn="ctr"/>
            <a:endParaRPr lang="en-US" sz="1600" b="1" dirty="0" smtClean="0">
              <a:latin typeface="Meta Offc Pro"/>
              <a:cs typeface="Meta Offc Pro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3326423" y="34290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219 million </a:t>
            </a:r>
            <a:r>
              <a:rPr lang="en-US" sz="1600" b="1" dirty="0" smtClean="0">
                <a:latin typeface="Meta Offc Pro"/>
                <a:cs typeface="Meta Offc Pro"/>
              </a:rPr>
              <a:t>insured by employer coverage, Medicaid, Medicare’s disability coverage, or individual insurance and not affected by the mandate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1676400" y="56388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latin typeface="Meta Offc Pro"/>
                <a:cs typeface="Meta Offc Pro"/>
              </a:rPr>
              <a:t>Projected Non-Elderly in 2016= 275 million</a:t>
            </a:r>
          </a:p>
        </p:txBody>
      </p:sp>
    </p:spTree>
    <p:extLst>
      <p:ext uri="{BB962C8B-B14F-4D97-AF65-F5344CB8AC3E}">
        <p14:creationId xmlns:p14="http://schemas.microsoft.com/office/powerpoint/2010/main" val="17133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How Many are Affected Per Year by the  Individual Mandate? 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are Affected Per Year by the  Individual Mandate? </dc:title>
  <dc:creator>Jamie Firth</dc:creator>
  <cp:lastModifiedBy>Jamie Firth</cp:lastModifiedBy>
  <cp:revision>1</cp:revision>
  <dcterms:created xsi:type="dcterms:W3CDTF">2013-03-19T15:27:57Z</dcterms:created>
  <dcterms:modified xsi:type="dcterms:W3CDTF">2013-03-19T15:27:58Z</dcterms:modified>
</cp:coreProperties>
</file>