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1C759-6A79-40E5-B5FB-6BBD5B0A2FC6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E2957-4AE2-4A06-AB42-0C9F3B7F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3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2957-4AE2-4A06-AB42-0C9F3B7FD5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 smtClean="0"/>
              <a:t>Expanding </a:t>
            </a:r>
            <a:r>
              <a:rPr lang="en-US" kern="1200" dirty="0"/>
              <a:t>Medicaid is a Key Element in Health Reform</a:t>
            </a:r>
            <a:endParaRPr lang="en-US" dirty="0"/>
          </a:p>
        </p:txBody>
      </p:sp>
      <p:sp>
        <p:nvSpPr>
          <p:cNvPr id="4" name="Isosceles Triangle 2"/>
          <p:cNvSpPr>
            <a:spLocks noChangeArrowheads="1"/>
          </p:cNvSpPr>
          <p:nvPr/>
        </p:nvSpPr>
        <p:spPr bwMode="auto">
          <a:xfrm>
            <a:off x="2057400" y="1379537"/>
            <a:ext cx="5029200" cy="41830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b="1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0"/>
            <a:ext cx="26271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cs typeface="Arial" pitchFamily="34" charset="0"/>
              </a:rPr>
              <a:t>Medicaid </a:t>
            </a:r>
            <a:r>
              <a:rPr lang="en-US" sz="2000" b="1" dirty="0" smtClean="0">
                <a:cs typeface="Arial" pitchFamily="34" charset="0"/>
              </a:rPr>
              <a:t>Coverage For Low-Income Individuals 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5619690"/>
            <a:ext cx="4558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cs typeface="Arial" pitchFamily="34" charset="0"/>
              </a:rPr>
              <a:t>Employer-Sponsored </a:t>
            </a:r>
            <a:r>
              <a:rPr lang="en-US" sz="2400" b="1" dirty="0">
                <a:cs typeface="Arial" pitchFamily="34" charset="0"/>
              </a:rPr>
              <a:t>Coverage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0" y="2971800"/>
            <a:ext cx="3276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cs typeface="Arial" pitchFamily="34" charset="0"/>
              </a:rPr>
              <a:t>Exchanges With Subsidies for Moderate Income Individuals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3124200"/>
            <a:ext cx="23622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Individual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Mandate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4343400"/>
            <a:ext cx="26670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Health Insurance Market Reforms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990600"/>
            <a:ext cx="314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000000"/>
                </a:solidFill>
                <a:cs typeface="Arial" pitchFamily="34" charset="0"/>
              </a:rPr>
              <a:t>Universal Coverage</a:t>
            </a: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4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Expanding Medicaid is a Key Element in Health Reform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Medicaid is a Key Element in Health Reform</dc:title>
  <dc:creator>Evonne Young</dc:creator>
  <cp:lastModifiedBy>Sam Ross</cp:lastModifiedBy>
  <cp:revision>2</cp:revision>
  <dcterms:created xsi:type="dcterms:W3CDTF">2013-03-13T19:53:36Z</dcterms:created>
  <dcterms:modified xsi:type="dcterms:W3CDTF">2013-03-13T20:27:41Z</dcterms:modified>
</cp:coreProperties>
</file>