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Non-Duals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Total Medicare Population, 2008 Total:  46 million</c:v>
                </c:pt>
                <c:pt idx="1">
                  <c:v>Total Medicare Spending, 2008 Total: $424 billion
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0.8</c:v>
                </c:pt>
                <c:pt idx="1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Duals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Total Medicare Population, 2008 Total:  46 million</c:v>
                </c:pt>
                <c:pt idx="1">
                  <c:v>Total Medicare Spending, 2008 Total: $424 billion
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0.2</c:v>
                </c:pt>
                <c:pt idx="1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505728"/>
        <c:axId val="104507264"/>
      </c:barChart>
      <c:catAx>
        <c:axId val="10450572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104507264"/>
        <c:crosses val="autoZero"/>
        <c:auto val="1"/>
        <c:lblAlgn val="ctr"/>
        <c:lblOffset val="100"/>
        <c:noMultiLvlLbl val="0"/>
      </c:catAx>
      <c:valAx>
        <c:axId val="10450726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4505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Non-Duals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Total Medicaid Population, FY 2008 Total: 60 million
</c:v>
                </c:pt>
                <c:pt idx="1">
                  <c:v>Total Medicaid 
Spending, FY 2008 
Total: $330 billion
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0.85</c:v>
                </c:pt>
                <c:pt idx="1">
                  <c:v>0.61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Duals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Total Medicaid Population, FY 2008 Total: 60 million
</c:v>
                </c:pt>
                <c:pt idx="1">
                  <c:v>Total Medicaid 
Spending, FY 2008 
Total: $330 billion
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0.15</c:v>
                </c:pt>
                <c:pt idx="1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284352"/>
        <c:axId val="105285888"/>
      </c:barChart>
      <c:catAx>
        <c:axId val="1052843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105285888"/>
        <c:crosses val="autoZero"/>
        <c:auto val="1"/>
        <c:lblAlgn val="ctr"/>
        <c:lblOffset val="100"/>
        <c:noMultiLvlLbl val="0"/>
      </c:catAx>
      <c:valAx>
        <c:axId val="10528588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528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8D079-16D9-4E48-9261-A2E9F0663FA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18ABB-83F1-4B95-BC36-45AE6A3F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7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1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677960"/>
              </p:ext>
            </p:extLst>
          </p:nvPr>
        </p:nvGraphicFramePr>
        <p:xfrm>
          <a:off x="107156" y="914400"/>
          <a:ext cx="443388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cs typeface="Times New Roman" pitchFamily="18" charset="0"/>
              </a:rPr>
              <a:t>SOURCE</a:t>
            </a:r>
            <a:r>
              <a:rPr lang="en-US" sz="1100" dirty="0">
                <a:cs typeface="Times New Roman" pitchFamily="18" charset="0"/>
              </a:rPr>
              <a:t>: Medicare spending and enrollment estimates from Kaiser Family Foundation analysis of the </a:t>
            </a:r>
            <a:r>
              <a:rPr lang="en-US" sz="1100" dirty="0" smtClean="0">
                <a:cs typeface="Times New Roman" pitchFamily="18" charset="0"/>
              </a:rPr>
              <a:t>2008 CMS </a:t>
            </a:r>
            <a:r>
              <a:rPr lang="en-US" sz="1100" dirty="0">
                <a:cs typeface="Times New Roman" pitchFamily="18" charset="0"/>
              </a:rPr>
              <a:t>Medicare Current Beneficiary Survey Cost and Use </a:t>
            </a:r>
            <a:r>
              <a:rPr lang="en-US" sz="1100" dirty="0" smtClean="0">
                <a:cs typeface="Times New Roman" pitchFamily="18" charset="0"/>
              </a:rPr>
              <a:t>File; </a:t>
            </a:r>
            <a:r>
              <a:rPr lang="en-US" sz="1100" dirty="0">
                <a:cs typeface="Times New Roman" pitchFamily="18" charset="0"/>
              </a:rPr>
              <a:t>Medicaid spending and enrollment estimates from </a:t>
            </a:r>
            <a:r>
              <a:rPr lang="en-US" sz="1100" dirty="0" smtClean="0">
                <a:cs typeface="Times New Roman" pitchFamily="18" charset="0"/>
              </a:rPr>
              <a:t>Kaiser Commission on Medicaid and the Uninsured and Urban </a:t>
            </a:r>
            <a:r>
              <a:rPr lang="en-US" sz="1100" dirty="0">
                <a:cs typeface="Times New Roman" pitchFamily="18" charset="0"/>
              </a:rPr>
              <a:t>Institute analysis of data </a:t>
            </a:r>
            <a:r>
              <a:rPr lang="en-US" sz="1100" dirty="0" smtClean="0">
                <a:cs typeface="Times New Roman" pitchFamily="18" charset="0"/>
              </a:rPr>
              <a:t>from FY 2008 </a:t>
            </a:r>
            <a:r>
              <a:rPr lang="en-US" sz="1100" dirty="0">
                <a:cs typeface="Times New Roman" pitchFamily="18" charset="0"/>
              </a:rPr>
              <a:t>MSIS and CMS Form </a:t>
            </a:r>
            <a:r>
              <a:rPr lang="en-US" sz="1100" dirty="0" smtClean="0">
                <a:cs typeface="Times New Roman" pitchFamily="18" charset="0"/>
              </a:rPr>
              <a:t>64.</a:t>
            </a:r>
            <a:endParaRPr lang="en-US" sz="1100" dirty="0"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Dual </a:t>
            </a:r>
            <a:r>
              <a:rPr lang="en-US" dirty="0" smtClean="0">
                <a:cs typeface="Times New Roman" pitchFamily="18" charset="0"/>
              </a:rPr>
              <a:t>Eligible Beneficiaries </a:t>
            </a:r>
            <a:r>
              <a:rPr lang="en-US" dirty="0">
                <a:cs typeface="Times New Roman" pitchFamily="18" charset="0"/>
              </a:rPr>
              <a:t>as a Percent of Medicare and Medicaid Enrollment and Spending, </a:t>
            </a:r>
            <a:r>
              <a:rPr lang="en-US" dirty="0" smtClean="0">
                <a:cs typeface="Times New Roman" pitchFamily="18" charset="0"/>
              </a:rPr>
              <a:t>2008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203676232"/>
              </p:ext>
            </p:extLst>
          </p:nvPr>
        </p:nvGraphicFramePr>
        <p:xfrm>
          <a:off x="4602956" y="914400"/>
          <a:ext cx="443388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676400" y="1051560"/>
            <a:ext cx="12954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1787652"/>
            <a:ext cx="1295400" cy="42214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72200" y="1051560"/>
            <a:ext cx="12954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72200" y="1597152"/>
            <a:ext cx="1295400" cy="91744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7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Dual Eligible Beneficiaries as a Percent of Medicare and Medicaid Enrollment and Spending, 2008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Eligible Beneficiaries as a Percent of Medicare and Medicaid Enrollment and Spending, 2008</dc:title>
  <dc:creator>Evonne Young</dc:creator>
  <cp:lastModifiedBy>Sam Ross</cp:lastModifiedBy>
  <cp:revision>2</cp:revision>
  <dcterms:created xsi:type="dcterms:W3CDTF">2013-03-13T19:53:48Z</dcterms:created>
  <dcterms:modified xsi:type="dcterms:W3CDTF">2013-03-13T20:27:02Z</dcterms:modified>
</cp:coreProperties>
</file>