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Delayed or went without care due to cost</c:v>
                </c:pt>
                <c:pt idx="1">
                  <c:v>Did not fill prescription medicine due to costs</c:v>
                </c:pt>
                <c:pt idx="2">
                  <c:v>Skipped or took smaller doses of prescription medicines to make them last longer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0.18</c:v>
                </c:pt>
                <c:pt idx="2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31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30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28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Delayed or went without care due to cost</c:v>
                </c:pt>
                <c:pt idx="1">
                  <c:v>Did not fill prescription medicine due to costs</c:v>
                </c:pt>
                <c:pt idx="2">
                  <c:v>Skipped or took smaller doses of prescription medicines to make them last longer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0.31</c:v>
                </c:pt>
                <c:pt idx="1">
                  <c:v>0.3</c:v>
                </c:pt>
                <c:pt idx="2">
                  <c:v>0.28000000000000003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34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27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Delayed or went without care due to cost</c:v>
                </c:pt>
                <c:pt idx="1">
                  <c:v>Did not fill prescription medicine due to costs</c:v>
                </c:pt>
                <c:pt idx="2">
                  <c:v>Skipped or took smaller doses of prescription medicines to make them last longer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0.34</c:v>
                </c:pt>
                <c:pt idx="2">
                  <c:v>0.27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6185088"/>
        <c:axId val="256186624"/>
      </c:barChart>
      <c:catAx>
        <c:axId val="2561850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/>
                </a:solidFill>
              </a:defRPr>
            </a:pPr>
            <a:endParaRPr lang="en-US"/>
          </a:p>
        </c:txPr>
        <c:crossAx val="256186624"/>
        <c:crosses val="autoZero"/>
        <c:auto val="1"/>
        <c:lblAlgn val="ctr"/>
        <c:lblOffset val="100"/>
        <c:noMultiLvlLbl val="0"/>
      </c:catAx>
      <c:valAx>
        <c:axId val="2561866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561850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367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767564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*Significantly </a:t>
            </a:r>
            <a:r>
              <a:rPr lang="en-US" dirty="0">
                <a:solidFill>
                  <a:schemeClr val="accent1"/>
                </a:solidFill>
              </a:rPr>
              <a:t>different from Private, p&lt;.05.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Ranji and Salganicoff, Kaiser Women’s Health Survey, 2008.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Costs are Often a Barrier For Many Women, </a:t>
            </a:r>
            <a:r>
              <a:rPr lang="en-US" dirty="0" smtClean="0">
                <a:solidFill>
                  <a:schemeClr val="accent1"/>
                </a:solidFill>
              </a:rPr>
              <a:t>Regardless </a:t>
            </a:r>
            <a:r>
              <a:rPr lang="en-US" dirty="0">
                <a:solidFill>
                  <a:schemeClr val="accent1"/>
                </a:solidFill>
              </a:rPr>
              <a:t>of Insurance </a:t>
            </a:r>
            <a:r>
              <a:rPr lang="en-US" dirty="0" smtClean="0">
                <a:solidFill>
                  <a:schemeClr val="accent1"/>
                </a:solidFill>
              </a:rPr>
              <a:t>Type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5644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Costs are Often a Barrier For Many Women, Regardless of Insurance Type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Costs are Often a Barrier For Many Women, Regardless of Insurance Type</dc:title>
  <dc:creator>Adara Beamesderfer</dc:creator>
  <cp:lastModifiedBy>Adara Beamesderfer</cp:lastModifiedBy>
  <cp:revision>1</cp:revision>
  <dcterms:created xsi:type="dcterms:W3CDTF">2013-02-19T23:14:08Z</dcterms:created>
  <dcterms:modified xsi:type="dcterms:W3CDTF">2013-02-19T23:14:08Z</dcterms:modified>
</cp:coreProperties>
</file>