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232976177894651"/>
          <c:y val="2.7777777777777776E-2"/>
          <c:w val="0.58242089931019991"/>
          <c:h val="0.944444444444444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Put off or postponed getting needed health care</c:v>
                </c:pt>
                <c:pt idx="1">
                  <c:v>Skipped a recommended medical test or treatment</c:v>
                </c:pt>
                <c:pt idx="2">
                  <c:v>Didn't fill a prescription</c:v>
                </c:pt>
                <c:pt idx="3">
                  <c:v>Cut pills or skillped doses of medicine</c:v>
                </c:pt>
                <c:pt idx="4">
                  <c:v>Skipped dental care or checkups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0.39</c:v>
                </c:pt>
                <c:pt idx="1">
                  <c:v>0.14000000000000001</c:v>
                </c:pt>
                <c:pt idx="2">
                  <c:v>0.28000000000000003</c:v>
                </c:pt>
                <c:pt idx="3">
                  <c:v>0.28999999999999998</c:v>
                </c:pt>
                <c:pt idx="4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Put off or postponed getting needed health care</c:v>
                </c:pt>
                <c:pt idx="1">
                  <c:v>Skipped a recommended medical test or treatment</c:v>
                </c:pt>
                <c:pt idx="2">
                  <c:v>Didn't fill a prescription</c:v>
                </c:pt>
                <c:pt idx="3">
                  <c:v>Cut pills or skillped doses of medicine</c:v>
                </c:pt>
                <c:pt idx="4">
                  <c:v>Skipped dental care or checkups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0.32</c:v>
                </c:pt>
                <c:pt idx="1">
                  <c:v>0.18</c:v>
                </c:pt>
                <c:pt idx="2">
                  <c:v>0.21</c:v>
                </c:pt>
                <c:pt idx="3">
                  <c:v>0.21</c:v>
                </c:pt>
                <c:pt idx="4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125184"/>
        <c:axId val="256143360"/>
      </c:barChart>
      <c:catAx>
        <c:axId val="2561251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56143360"/>
        <c:crosses val="autoZero"/>
        <c:auto val="1"/>
        <c:lblAlgn val="ctr"/>
        <c:lblOffset val="100"/>
        <c:noMultiLvlLbl val="0"/>
      </c:catAx>
      <c:valAx>
        <c:axId val="2561433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561251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993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594604"/>
              </p:ext>
            </p:extLst>
          </p:nvPr>
        </p:nvGraphicFramePr>
        <p:xfrm>
          <a:off x="762000" y="1346775"/>
          <a:ext cx="7162801" cy="460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*Indicates </a:t>
            </a:r>
            <a:r>
              <a:rPr lang="en-US" dirty="0">
                <a:solidFill>
                  <a:schemeClr val="accent1"/>
                </a:solidFill>
              </a:rPr>
              <a:t>statistical significance at the 95% level.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Kaiser Health Tracking Poll: (May 2012). 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Costs are a Barrier to Care and Treatment </a:t>
            </a:r>
            <a:r>
              <a:rPr lang="en-US" dirty="0" smtClean="0">
                <a:solidFill>
                  <a:schemeClr val="accent1"/>
                </a:solidFill>
              </a:rPr>
              <a:t>for  </a:t>
            </a:r>
            <a:r>
              <a:rPr lang="en-US" dirty="0">
                <a:solidFill>
                  <a:schemeClr val="accent1"/>
                </a:solidFill>
              </a:rPr>
              <a:t>Many Women</a:t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762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Percentage of men and women who say they or a family member have done each of the following in the past year because of COST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sz="16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70905031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Costs are a Barrier to Care and Treatment for  Many Women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Costs are a Barrier to Care and Treatment for  Many Women </dc:title>
  <dc:creator>Adara Beamesderfer</dc:creator>
  <cp:lastModifiedBy>Adara Beamesderfer</cp:lastModifiedBy>
  <cp:revision>1</cp:revision>
  <dcterms:created xsi:type="dcterms:W3CDTF">2013-02-19T23:14:07Z</dcterms:created>
  <dcterms:modified xsi:type="dcterms:W3CDTF">2013-02-19T23:14:07Z</dcterms:modified>
</cp:coreProperties>
</file>