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Continuum of Exchange Options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838200" y="1295400"/>
            <a:ext cx="79248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519363"/>
            <a:endParaRPr lang="en-US" sz="1200" dirty="0" smtClean="0"/>
          </a:p>
          <a:p>
            <a:pPr marL="2519363"/>
            <a:r>
              <a:rPr lang="en-US" sz="2400" dirty="0" smtClean="0"/>
              <a:t>State-based </a:t>
            </a:r>
            <a:r>
              <a:rPr lang="en-US" sz="2400" dirty="0"/>
              <a:t>Exchange</a:t>
            </a:r>
          </a:p>
          <a:p>
            <a:pPr marL="2519363"/>
            <a:r>
              <a:rPr lang="en-US" dirty="0"/>
              <a:t>State operates all exchange activities</a:t>
            </a:r>
          </a:p>
          <a:p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838200" y="2819401"/>
            <a:ext cx="7924800" cy="12191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519363"/>
            <a:r>
              <a:rPr lang="en-US" sz="2400" dirty="0"/>
              <a:t>State-Federal Partnership Exchange</a:t>
            </a:r>
          </a:p>
          <a:p>
            <a:pPr marL="2519363"/>
            <a:r>
              <a:rPr lang="en-US" dirty="0"/>
              <a:t>State operates plan management and/or consumer assistance activities; may determine Medicaid/CHIP eligibility</a:t>
            </a:r>
            <a:endParaRPr lang="en-US" sz="2400" dirty="0"/>
          </a:p>
        </p:txBody>
      </p:sp>
      <p:sp>
        <p:nvSpPr>
          <p:cNvPr id="7" name="Rounded Rectangle 6"/>
          <p:cNvSpPr/>
          <p:nvPr/>
        </p:nvSpPr>
        <p:spPr>
          <a:xfrm>
            <a:off x="838200" y="4343401"/>
            <a:ext cx="7924800" cy="12191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519363"/>
            <a:r>
              <a:rPr lang="en-US" sz="2400" dirty="0"/>
              <a:t>Federally-Facilitated Exchange</a:t>
            </a:r>
          </a:p>
          <a:p>
            <a:pPr marL="2519363"/>
            <a:r>
              <a:rPr lang="en-US" dirty="0"/>
              <a:t>HHS operates all exchange activities; state may determine Medicaid/CHIP eligibility</a:t>
            </a:r>
          </a:p>
        </p:txBody>
      </p:sp>
      <p:sp>
        <p:nvSpPr>
          <p:cNvPr id="9" name="Right Arrow 8"/>
          <p:cNvSpPr/>
          <p:nvPr/>
        </p:nvSpPr>
        <p:spPr>
          <a:xfrm>
            <a:off x="1143000" y="1371600"/>
            <a:ext cx="2209800" cy="1061048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1143000" y="2901352"/>
            <a:ext cx="2209800" cy="1061048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1143000" y="4425353"/>
            <a:ext cx="2209800" cy="1061048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57446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Custom 5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Continuum of Exchange Options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Continuum of Exchange Options</dc:title>
  <dc:creator>Evonne Young</dc:creator>
  <cp:lastModifiedBy>Evonne Young</cp:lastModifiedBy>
  <cp:revision>1</cp:revision>
  <dcterms:created xsi:type="dcterms:W3CDTF">2013-03-15T15:42:27Z</dcterms:created>
  <dcterms:modified xsi:type="dcterms:W3CDTF">2013-03-15T15:42:27Z</dcterms:modified>
</cp:coreProperties>
</file>