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Consumer Assistance </a:t>
            </a:r>
            <a:r>
              <a:rPr lang="en-US" dirty="0" smtClean="0"/>
              <a:t>Options Available for </a:t>
            </a:r>
            <a:r>
              <a:rPr lang="en-US" dirty="0"/>
              <a:t>Getting People Enrolled into </a:t>
            </a:r>
            <a:r>
              <a:rPr lang="en-US" dirty="0" smtClean="0"/>
              <a:t>Exchange Coverage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" y="1295400"/>
            <a:ext cx="2971800" cy="452431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Navigator Program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In-person Assister Program (optional) 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Website management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Education and outreach</a:t>
            </a:r>
          </a:p>
          <a:p>
            <a:pPr marL="285750" indent="-285750">
              <a:buFont typeface="Arial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Call center operations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Written correspondence  with consumers to support eligibility and enrollment</a:t>
            </a:r>
          </a:p>
          <a:p>
            <a:pPr algn="ctr"/>
            <a:endParaRPr lang="en-US" dirty="0" err="1" smtClean="0">
              <a:latin typeface="Meta Offc Pro"/>
              <a:cs typeface="Meta Offc Pro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3429000" y="1447800"/>
            <a:ext cx="1676400" cy="484632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3429000" y="2667000"/>
            <a:ext cx="1676400" cy="484632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3429000" y="5010698"/>
            <a:ext cx="1676400" cy="484632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34000" y="1371600"/>
            <a:ext cx="3657599" cy="64633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State-based Exchange: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States assumes all functions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34001" y="4916269"/>
            <a:ext cx="3657600" cy="64633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Federally – Facilitated Exchange: HHS assumes all functions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34000" y="2514600"/>
            <a:ext cx="3657600" cy="646331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Federally – Facilitated Exchange: HHS assumes all functions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34000" y="3152001"/>
            <a:ext cx="1752600" cy="1415772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i="1" u="sng" dirty="0" smtClean="0">
                <a:latin typeface="Meta Offc Pro"/>
                <a:cs typeface="Meta Offc Pro"/>
              </a:rPr>
              <a:t>State Functions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latin typeface="Meta Offc Pro"/>
                <a:cs typeface="Meta Offc Pro"/>
              </a:rPr>
              <a:t>Outreach &amp; Education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latin typeface="Meta Offc Pro"/>
                <a:cs typeface="Meta Offc Pro"/>
              </a:rPr>
              <a:t>In-person Assister Program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86599" y="3152001"/>
            <a:ext cx="1905002" cy="1415772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i="1" u="sng" dirty="0"/>
              <a:t>HHS Functions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400" dirty="0"/>
              <a:t>Website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400" dirty="0"/>
              <a:t>Call center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400" dirty="0"/>
              <a:t>Written correspondence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400" dirty="0"/>
              <a:t>Navigator Program</a:t>
            </a:r>
          </a:p>
        </p:txBody>
      </p:sp>
    </p:spTree>
    <p:extLst>
      <p:ext uri="{BB962C8B-B14F-4D97-AF65-F5344CB8AC3E}">
        <p14:creationId xmlns:p14="http://schemas.microsoft.com/office/powerpoint/2010/main" val="364443019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Custom 5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78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Consumer Assistance Options Available for Getting People Enrolled into Exchange Coverage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Assistance Options Available for Getting People Enrolled into Exchange Coverage</dc:title>
  <dc:creator>Evonne Young</dc:creator>
  <cp:lastModifiedBy>Evonne Young</cp:lastModifiedBy>
  <cp:revision>1</cp:revision>
  <dcterms:created xsi:type="dcterms:W3CDTF">2013-03-15T15:42:23Z</dcterms:created>
  <dcterms:modified xsi:type="dcterms:W3CDTF">2013-03-15T15:42:24Z</dcterms:modified>
</cp:coreProperties>
</file>