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827346439951562"/>
          <c:y val="2.7777777777777776E-2"/>
          <c:w val="0.62217319947854788"/>
          <c:h val="0.944444444444444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Caregivers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Fair/poor health</c:v>
                </c:pt>
                <c:pt idx="1">
                  <c:v>Chronic health condition</c:v>
                </c:pt>
                <c:pt idx="2">
                  <c:v>Uninsured</c:v>
                </c:pt>
                <c:pt idx="3">
                  <c:v>Employed</c:v>
                </c:pt>
                <c:pt idx="4">
                  <c:v>Child under 18 in household</c:v>
                </c:pt>
                <c:pt idx="5">
                  <c:v>Married/living with partner</c:v>
                </c:pt>
                <c:pt idx="6">
                  <c:v>Ages 45 to 64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0.28000000000000003</c:v>
                </c:pt>
                <c:pt idx="1">
                  <c:v>0.51</c:v>
                </c:pt>
                <c:pt idx="2">
                  <c:v>0.19</c:v>
                </c:pt>
                <c:pt idx="3">
                  <c:v>0.55000000000000004</c:v>
                </c:pt>
                <c:pt idx="4">
                  <c:v>0.41</c:v>
                </c:pt>
                <c:pt idx="5">
                  <c:v>0.73</c:v>
                </c:pt>
                <c:pt idx="6">
                  <c:v>0.55000000000000004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629376"/>
        <c:axId val="248644736"/>
      </c:barChart>
      <c:catAx>
        <c:axId val="2366293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accent1"/>
                </a:solidFill>
              </a:defRPr>
            </a:pPr>
            <a:endParaRPr lang="en-US"/>
          </a:p>
        </c:txPr>
        <c:crossAx val="248644736"/>
        <c:crosses val="autoZero"/>
        <c:auto val="1"/>
        <c:lblAlgn val="ctr"/>
        <c:lblOffset val="100"/>
        <c:noMultiLvlLbl val="0"/>
      </c:catAx>
      <c:valAx>
        <c:axId val="24864473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36629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3121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019716"/>
              </p:ext>
            </p:extLst>
          </p:nvPr>
        </p:nvGraphicFramePr>
        <p:xfrm>
          <a:off x="685799" y="1096963"/>
          <a:ext cx="7696201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*Caregivers </a:t>
            </a:r>
            <a:r>
              <a:rPr lang="en-US" dirty="0">
                <a:solidFill>
                  <a:schemeClr val="accent1"/>
                </a:solidFill>
              </a:rPr>
              <a:t>are women ages 18-64 who are caring for a chronically ill or disabled relative.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Kaiser Family Foundation, 2008 Kaiser Women’s Health Survey.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Characteristics of  Women Family Caregivers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762000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/>
                </a:solidFill>
                <a:cs typeface="Meta Offc Pro"/>
              </a:rPr>
              <a:t>Percentage of family caregivers* who are</a:t>
            </a:r>
            <a:r>
              <a:rPr lang="en-US" sz="1600" b="1" dirty="0" smtClean="0">
                <a:solidFill>
                  <a:schemeClr val="accent1"/>
                </a:solidFill>
                <a:cs typeface="Meta Offc Pro"/>
              </a:rPr>
              <a:t>:</a:t>
            </a:r>
            <a:endParaRPr lang="en-US" sz="1600" b="1" dirty="0">
              <a:solidFill>
                <a:schemeClr val="accent1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51839338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Characteristics of  Women Family Caregivers 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 Women Family Caregivers </dc:title>
  <dc:creator>Adara Beamesderfer</dc:creator>
  <cp:lastModifiedBy>Adara Beamesderfer</cp:lastModifiedBy>
  <cp:revision>1</cp:revision>
  <dcterms:created xsi:type="dcterms:W3CDTF">2013-02-19T23:14:12Z</dcterms:created>
  <dcterms:modified xsi:type="dcterms:W3CDTF">2013-02-19T23:14:13Z</dcterms:modified>
</cp:coreProperties>
</file>