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Spouse/</a:t>
                    </a:r>
                    <a:r>
                      <a:rPr lang="en-US" baseline="0" smtClean="0">
                        <a:solidFill>
                          <a:schemeClr val="bg1"/>
                        </a:solidFill>
                      </a:rPr>
                      <a:t> Partner</a:t>
                    </a:r>
                  </a:p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11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Less Than 5 Hours</a:t>
                    </a:r>
                  </a:p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13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Relationship to Caregiver</c:v>
                </c:pt>
                <c:pt idx="1">
                  <c:v>Caregivers' Weekly Hours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0.11</c:v>
                </c:pt>
                <c:pt idx="1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Child</a:t>
                    </a:r>
                  </a:p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16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5-10 Hours</a:t>
                    </a:r>
                  </a:p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26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Relationship to Caregiver</c:v>
                </c:pt>
                <c:pt idx="1">
                  <c:v>Caregivers' Weekly Hours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0.16</c:v>
                </c:pt>
                <c:pt idx="1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accent1"/>
                        </a:solidFill>
                      </a:defRPr>
                    </a:pPr>
                    <a:r>
                      <a:rPr lang="en-US" smtClean="0">
                        <a:solidFill>
                          <a:schemeClr val="accent1"/>
                        </a:solidFill>
                      </a:rPr>
                      <a:t>Parent/ In-law</a:t>
                    </a:r>
                  </a:p>
                  <a:p>
                    <a:pPr>
                      <a:defRPr sz="1400" b="1">
                        <a:solidFill>
                          <a:schemeClr val="accent1"/>
                        </a:solidFill>
                      </a:defRPr>
                    </a:pPr>
                    <a:r>
                      <a:rPr lang="en-US" smtClean="0">
                        <a:solidFill>
                          <a:schemeClr val="accent1"/>
                        </a:solidFill>
                      </a:rPr>
                      <a:t>53</a:t>
                    </a:r>
                    <a:r>
                      <a:rPr lang="en-US">
                        <a:solidFill>
                          <a:schemeClr val="accent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>
                        <a:solidFill>
                          <a:schemeClr val="bg1"/>
                        </a:solidFill>
                      </a:rPr>
                      <a:t>11-20 Hours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>
                        <a:solidFill>
                          <a:schemeClr val="bg1"/>
                        </a:solidFill>
                      </a:rPr>
                      <a:t>18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Relationship to Caregiver</c:v>
                </c:pt>
                <c:pt idx="1">
                  <c:v>Caregivers' Weekly Hours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0.53</c:v>
                </c:pt>
                <c:pt idx="1">
                  <c:v>0.18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Other Relative</a:t>
                    </a:r>
                  </a:p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20</a:t>
                    </a:r>
                    <a:r>
                      <a:rPr lang="en-US">
                        <a:solidFill>
                          <a:schemeClr val="accent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>
                        <a:solidFill>
                          <a:schemeClr val="bg1"/>
                        </a:solidFill>
                      </a:rPr>
                      <a:t>21-40 Hours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>
                        <a:solidFill>
                          <a:schemeClr val="bg1"/>
                        </a:solidFill>
                      </a:rPr>
                      <a:t>15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Relationship to Caregiver</c:v>
                </c:pt>
                <c:pt idx="1">
                  <c:v>Caregivers' Weekly Hours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0.2</c:v>
                </c:pt>
                <c:pt idx="1">
                  <c:v>0.15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More than 40 Hours</a:t>
                    </a:r>
                  </a:p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19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Relationship to Caregiver</c:v>
                </c:pt>
                <c:pt idx="1">
                  <c:v>Caregivers' Weekly Hours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1">
                  <c:v>0.19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Don’t Know/</a:t>
                    </a:r>
                    <a:r>
                      <a:rPr lang="en-US" baseline="0" smtClean="0">
                        <a:solidFill>
                          <a:schemeClr val="accent1"/>
                        </a:solidFill>
                      </a:rPr>
                      <a:t> Refused</a:t>
                    </a:r>
                  </a:p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10</a:t>
                    </a:r>
                    <a:r>
                      <a:rPr lang="en-US">
                        <a:solidFill>
                          <a:schemeClr val="accent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Relationship to Caregiver</c:v>
                </c:pt>
                <c:pt idx="1">
                  <c:v>Caregivers' Weekly Hours</c:v>
                </c:pt>
              </c:strCache>
            </c:strRef>
          </c:cat>
          <c:val>
            <c:numRef>
              <c:f>Sheet1!$G$2:$G$3</c:f>
              <c:numCache>
                <c:formatCode>0%</c:formatCode>
                <c:ptCount val="2"/>
                <c:pt idx="1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64466816"/>
        <c:axId val="264468352"/>
      </c:barChart>
      <c:catAx>
        <c:axId val="264466816"/>
        <c:scaling>
          <c:orientation val="minMax"/>
        </c:scaling>
        <c:delete val="1"/>
        <c:axPos val="b"/>
        <c:majorTickMark val="none"/>
        <c:minorTickMark val="none"/>
        <c:tickLblPos val="nextTo"/>
        <c:crossAx val="264468352"/>
        <c:crosses val="autoZero"/>
        <c:auto val="1"/>
        <c:lblAlgn val="ctr"/>
        <c:lblOffset val="100"/>
        <c:noMultiLvlLbl val="0"/>
      </c:catAx>
      <c:valAx>
        <c:axId val="2644683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64466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360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139541"/>
              </p:ext>
            </p:extLst>
          </p:nvPr>
        </p:nvGraphicFramePr>
        <p:xfrm>
          <a:off x="92075" y="1600200"/>
          <a:ext cx="895985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Caregivers </a:t>
            </a:r>
            <a:r>
              <a:rPr lang="en-US" dirty="0">
                <a:solidFill>
                  <a:schemeClr val="accent1"/>
                </a:solidFill>
              </a:rPr>
              <a:t>are  women ages 18-64 caring for individual with chronic illness or disability.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Henry J. Kaiser Family Foundation, Kaiser Women’s Health Survey, 2008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Caregiver Responsibilities Among Women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1931" y="1012209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/>
                </a:solidFill>
                <a:latin typeface="Meta Offc Pro"/>
                <a:cs typeface="Meta Offc Pro"/>
              </a:rPr>
              <a:t>Relationship to Caregiver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1012209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/>
                </a:solidFill>
                <a:latin typeface="Meta Offc Pro"/>
                <a:cs typeface="Meta Offc Pro"/>
              </a:rPr>
              <a:t>Caregivers’ Weekly Hours</a:t>
            </a:r>
          </a:p>
        </p:txBody>
      </p:sp>
    </p:spTree>
    <p:extLst>
      <p:ext uri="{BB962C8B-B14F-4D97-AF65-F5344CB8AC3E}">
        <p14:creationId xmlns:p14="http://schemas.microsoft.com/office/powerpoint/2010/main" val="76995166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Caregiver Responsibilities Among Women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Caregiver Responsibilities Among Women</dc:title>
  <dc:creator>Adara Beamesderfer</dc:creator>
  <cp:lastModifiedBy>Adara Beamesderfer</cp:lastModifiedBy>
  <cp:revision>1</cp:revision>
  <dcterms:created xsi:type="dcterms:W3CDTF">2013-02-19T23:13:50Z</dcterms:created>
  <dcterms:modified xsi:type="dcterms:W3CDTF">2013-02-19T23:13:51Z</dcterms:modified>
</cp:coreProperties>
</file>