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33441873599725E-2"/>
          <c:y val="2.8138442577749983E-2"/>
          <c:w val="0.92572417835852228"/>
          <c:h val="0.9023280149191876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Health Insurance Premiums</c:v>
                </c:pt>
              </c:strCache>
            </c:strRef>
          </c:tx>
          <c:spPr>
            <a:ln w="19629">
              <a:solidFill>
                <a:srgbClr val="003B5C"/>
              </a:solidFill>
              <a:prstDash val="solid"/>
            </a:ln>
          </c:spPr>
          <c:marker>
            <c:symbol val="diamond"/>
            <c:size val="4"/>
            <c:spPr>
              <a:solidFill>
                <a:schemeClr val="tx1"/>
              </a:solidFill>
              <a:ln>
                <a:solidFill>
                  <a:srgbClr val="003B5C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933805537581958E-3"/>
                  <c:y val="-1.578947368421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3.00925925925925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49852507374577E-3"/>
                  <c:y val="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693127991242854E-2"/>
                  <c:y val="-2.9253426655001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498525073746312E-3"/>
                  <c:y val="1.15740740740741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32915647129644E-2"/>
                  <c:y val="-2.36842105263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2933805537581958E-3"/>
                  <c:y val="-2.631578947368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17887958769123E-2"/>
                  <c:y val="-2.8947368421052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6.3953695036553428E-3"/>
                  <c:y val="-1.8437408865558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153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Sheet1!$B$1:$T$1</c:f>
              <c:numCache>
                <c:formatCode>General</c:formatCode>
                <c:ptCount val="19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</c:numRef>
          </c:cat>
          <c:val>
            <c:numRef>
              <c:f>Sheet1!$B$2:$T$2</c:f>
              <c:numCache>
                <c:formatCode>0%</c:formatCode>
                <c:ptCount val="19"/>
                <c:pt idx="1">
                  <c:v>0.1058873725577778</c:v>
                </c:pt>
                <c:pt idx="2">
                  <c:v>0.13074953122973443</c:v>
                </c:pt>
                <c:pt idx="3">
                  <c:v>0.10969388257585044</c:v>
                </c:pt>
                <c:pt idx="4">
                  <c:v>6.7000000000000004E-2</c:v>
                </c:pt>
                <c:pt idx="5">
                  <c:v>5.8034991480114595E-2</c:v>
                </c:pt>
                <c:pt idx="6">
                  <c:v>6.4125141757235493E-2</c:v>
                </c:pt>
                <c:pt idx="7">
                  <c:v>7.0520872847575022E-2</c:v>
                </c:pt>
                <c:pt idx="8">
                  <c:v>8.4352930412771698E-2</c:v>
                </c:pt>
                <c:pt idx="9">
                  <c:v>9.6835497710846763E-2</c:v>
                </c:pt>
                <c:pt idx="10">
                  <c:v>8.3935710116755269E-2</c:v>
                </c:pt>
                <c:pt idx="11">
                  <c:v>7.1058481874060497E-2</c:v>
                </c:pt>
                <c:pt idx="12">
                  <c:v>6.7784007038287353E-2</c:v>
                </c:pt>
                <c:pt idx="13">
                  <c:v>6.5400736863930442E-2</c:v>
                </c:pt>
                <c:pt idx="14">
                  <c:v>6.2393767279790513E-2</c:v>
                </c:pt>
                <c:pt idx="15">
                  <c:v>4.7155054521468065E-2</c:v>
                </c:pt>
                <c:pt idx="16">
                  <c:v>3.9277516741154983E-2</c:v>
                </c:pt>
                <c:pt idx="17">
                  <c:v>3.9493501244017404E-2</c:v>
                </c:pt>
                <c:pt idx="18">
                  <c:v>3.8765345962289199E-2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986816"/>
        <c:axId val="78165120"/>
      </c:lineChart>
      <c:catAx>
        <c:axId val="7798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816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65120"/>
        <c:scaling>
          <c:orientation val="minMax"/>
          <c:max val="0.18000000000000002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26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7986816"/>
        <c:crosses val="autoZero"/>
        <c:crossBetween val="between"/>
      </c:valAx>
      <c:spPr>
        <a:noFill/>
        <a:ln w="2241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8AAEE-382F-4151-BF52-DD17A0A911BB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7066C-2597-4FA9-B46B-096ED01AE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3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1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072563" cy="762000"/>
          </a:xfrm>
        </p:spPr>
        <p:txBody>
          <a:bodyPr/>
          <a:lstStyle/>
          <a:p>
            <a:r>
              <a:rPr lang="en-US" sz="2400" b="1" dirty="0" smtClean="0"/>
              <a:t>Average Annual Percent Change in National Health Expenditures, 1960-2011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58479192"/>
              </p:ext>
            </p:extLst>
          </p:nvPr>
        </p:nvGraphicFramePr>
        <p:xfrm>
          <a:off x="0" y="990600"/>
          <a:ext cx="8874125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172200"/>
            <a:ext cx="84582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 (see Historical;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National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Health Expenditures by type of service and source of funds, CY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1960-2011;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nhe2011.zip). </a:t>
            </a:r>
            <a:endParaRPr lang="en-US" sz="1100" dirty="0">
              <a:solidFill>
                <a:srgbClr val="000000"/>
              </a:solidFill>
              <a:latin typeface="Meta Offc Pro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4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Percent Change in National Health Expenditures, 1960-2011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Percent Change in National Health Expenditures, 1960-2011</dc:title>
  <dc:creator>NirmitaP</dc:creator>
  <cp:lastModifiedBy>NirmitaP</cp:lastModifiedBy>
  <cp:revision>2</cp:revision>
  <dcterms:created xsi:type="dcterms:W3CDTF">2013-03-08T16:31:52Z</dcterms:created>
  <dcterms:modified xsi:type="dcterms:W3CDTF">2013-03-08T16:52:14Z</dcterms:modified>
</cp:coreProperties>
</file>