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Sheet1!$A$1:$E$1</c:f>
              <c:strCache>
                <c:ptCount val="5"/>
                <c:pt idx="0">
                  <c:v>Asian</c:v>
                </c:pt>
                <c:pt idx="1">
                  <c:v>Hispanic</c:v>
                </c:pt>
                <c:pt idx="2">
                  <c:v>American Indian</c:v>
                </c:pt>
                <c:pt idx="3">
                  <c:v>White</c:v>
                </c:pt>
                <c:pt idx="4">
                  <c:v>Black</c:v>
                </c:pt>
              </c:strCache>
            </c:strRef>
          </c:cat>
          <c:val>
            <c:numRef>
              <c:f>Sheet1!$A$2:$E$2</c:f>
              <c:numCache>
                <c:formatCode>0.0</c:formatCode>
                <c:ptCount val="5"/>
                <c:pt idx="0">
                  <c:v>418.8</c:v>
                </c:pt>
                <c:pt idx="1">
                  <c:v>546.70000000000005</c:v>
                </c:pt>
                <c:pt idx="2">
                  <c:v>625.4</c:v>
                </c:pt>
                <c:pt idx="3">
                  <c:v>768.8</c:v>
                </c:pt>
                <c:pt idx="4">
                  <c:v>957.9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axId val="99986816"/>
        <c:axId val="100258944"/>
      </c:barChart>
      <c:catAx>
        <c:axId val="99986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00258944"/>
        <c:crosses val="autoZero"/>
        <c:auto val="1"/>
        <c:lblAlgn val="ctr"/>
        <c:lblOffset val="100"/>
        <c:noMultiLvlLbl val="0"/>
      </c:catAx>
      <c:valAx>
        <c:axId val="10025894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99986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5388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220046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Centers for Disease Control and Prevention. National Vital Statistics Report. January 2012. http://www.cdc.gov/nchs/data/nvsr/nvsr60/nvsr60_04.pdf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Age-Adjusted Death Rates, by Race/Ethnicity, 2006-2008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2308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Death rate, per 100,000 population:</a:t>
            </a:r>
          </a:p>
        </p:txBody>
      </p:sp>
    </p:spTree>
    <p:extLst>
      <p:ext uri="{BB962C8B-B14F-4D97-AF65-F5344CB8AC3E}">
        <p14:creationId xmlns:p14="http://schemas.microsoft.com/office/powerpoint/2010/main" val="180993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Age-Adjusted Death Rates, by Race/Ethnicity, 2006-2008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Age-Adjusted Death Rates, by Race/Ethnicity, 2006-2008</dc:title>
  <dc:creator>Jamie Firth</dc:creator>
  <cp:lastModifiedBy>Jamie Firth</cp:lastModifiedBy>
  <cp:revision>1</cp:revision>
  <dcterms:created xsi:type="dcterms:W3CDTF">2013-03-15T22:20:46Z</dcterms:created>
  <dcterms:modified xsi:type="dcterms:W3CDTF">2013-03-15T22:20:49Z</dcterms:modified>
</cp:coreProperties>
</file>